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f" ContentType="image/tiff"/>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5" r:id="rId2"/>
  </p:sldMasterIdLst>
  <p:notesMasterIdLst>
    <p:notesMasterId r:id="rId17"/>
  </p:notesMasterIdLst>
  <p:sldIdLst>
    <p:sldId id="578" r:id="rId3"/>
    <p:sldId id="633" r:id="rId4"/>
    <p:sldId id="634" r:id="rId5"/>
    <p:sldId id="5134" r:id="rId6"/>
    <p:sldId id="5132" r:id="rId7"/>
    <p:sldId id="621" r:id="rId8"/>
    <p:sldId id="622" r:id="rId9"/>
    <p:sldId id="636" r:id="rId10"/>
    <p:sldId id="625" r:id="rId11"/>
    <p:sldId id="641" r:id="rId12"/>
    <p:sldId id="642" r:id="rId13"/>
    <p:sldId id="631" r:id="rId14"/>
    <p:sldId id="256" r:id="rId15"/>
    <p:sldId id="468" r:id="rId16"/>
  </p:sldIdLst>
  <p:sldSz cx="12192000" cy="6858000"/>
  <p:notesSz cx="6735763" cy="9866313"/>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ZH93L3Z7Cq8E/PqvNeUAfQ==" hashData="lHDNthzCFY99nRuFUjBZuRyOLSKI388KSoB0DLIUxk3H3ctkFPOtvAad8UxBVBv7lmSXtC5DFFQPutyiD2nxBg=="/>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66FF"/>
    <a:srgbClr val="33CCFF"/>
    <a:srgbClr val="FFFFFF"/>
    <a:srgbClr val="A0C820"/>
    <a:srgbClr val="A7CE39"/>
    <a:srgbClr val="EEDFD2"/>
    <a:srgbClr val="CBEAB4"/>
    <a:srgbClr val="E1F2AC"/>
    <a:srgbClr val="C9E76B"/>
    <a:srgbClr val="E6F4B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57873" autoAdjust="0"/>
  </p:normalViewPr>
  <p:slideViewPr>
    <p:cSldViewPr snapToGrid="0">
      <p:cViewPr varScale="1">
        <p:scale>
          <a:sx n="49" d="100"/>
          <a:sy n="49" d="100"/>
        </p:scale>
        <p:origin x="883" y="58"/>
      </p:cViewPr>
      <p:guideLst/>
    </p:cSldViewPr>
  </p:slideViewPr>
  <p:notesTextViewPr>
    <p:cViewPr>
      <p:scale>
        <a:sx n="1" d="1"/>
        <a:sy n="1" d="1"/>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18831" cy="495029"/>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15373" y="0"/>
            <a:ext cx="2918831" cy="495029"/>
          </a:xfrm>
          <a:prstGeom prst="rect">
            <a:avLst/>
          </a:prstGeom>
        </p:spPr>
        <p:txBody>
          <a:bodyPr vert="horz" lIns="91440" tIns="45720" rIns="91440" bIns="45720" rtlCol="0"/>
          <a:lstStyle>
            <a:lvl1pPr algn="r">
              <a:defRPr sz="1200"/>
            </a:lvl1pPr>
          </a:lstStyle>
          <a:p>
            <a:fld id="{98636E65-DF49-4E96-9A01-2AEE8A111A88}" type="datetimeFigureOut">
              <a:rPr kumimoji="1" lang="ja-JP" altLang="en-US" smtClean="0"/>
              <a:t>2019/3/25</a:t>
            </a:fld>
            <a:endParaRPr kumimoji="1" lang="ja-JP" altLang="en-US"/>
          </a:p>
        </p:txBody>
      </p:sp>
      <p:sp>
        <p:nvSpPr>
          <p:cNvPr id="4" name="スライド イメージ プレースホルダー 3"/>
          <p:cNvSpPr>
            <a:spLocks noGrp="1" noRot="1" noChangeAspect="1"/>
          </p:cNvSpPr>
          <p:nvPr>
            <p:ph type="sldImg" idx="2"/>
          </p:nvPr>
        </p:nvSpPr>
        <p:spPr>
          <a:xfrm>
            <a:off x="409575" y="1233488"/>
            <a:ext cx="5916613" cy="3328987"/>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73577" y="4748163"/>
            <a:ext cx="5388610" cy="3884861"/>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371286"/>
            <a:ext cx="2918831" cy="495028"/>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15373" y="9371286"/>
            <a:ext cx="2918831" cy="495028"/>
          </a:xfrm>
          <a:prstGeom prst="rect">
            <a:avLst/>
          </a:prstGeom>
        </p:spPr>
        <p:txBody>
          <a:bodyPr vert="horz" lIns="91440" tIns="45720" rIns="91440" bIns="45720" rtlCol="0" anchor="b"/>
          <a:lstStyle>
            <a:lvl1pPr algn="r">
              <a:defRPr sz="1200"/>
            </a:lvl1pPr>
          </a:lstStyle>
          <a:p>
            <a:fld id="{1DE6D15E-2E25-4D02-9275-6D339D9825C0}" type="slidenum">
              <a:rPr kumimoji="1" lang="ja-JP" altLang="en-US" smtClean="0"/>
              <a:t>‹#›</a:t>
            </a:fld>
            <a:endParaRPr kumimoji="1" lang="ja-JP" altLang="en-US"/>
          </a:p>
        </p:txBody>
      </p:sp>
    </p:spTree>
    <p:extLst>
      <p:ext uri="{BB962C8B-B14F-4D97-AF65-F5344CB8AC3E}">
        <p14:creationId xmlns:p14="http://schemas.microsoft.com/office/powerpoint/2010/main" val="3948751153"/>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1DE6D15E-2E25-4D02-9275-6D339D9825C0}" type="slidenum">
              <a:rPr kumimoji="1" lang="ja-JP" altLang="en-US" smtClean="0"/>
              <a:t>1</a:t>
            </a:fld>
            <a:endParaRPr kumimoji="1" lang="ja-JP" altLang="en-US"/>
          </a:p>
        </p:txBody>
      </p:sp>
    </p:spTree>
    <p:extLst>
      <p:ext uri="{BB962C8B-B14F-4D97-AF65-F5344CB8AC3E}">
        <p14:creationId xmlns:p14="http://schemas.microsoft.com/office/powerpoint/2010/main" val="37329359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1DE6D15E-2E25-4D02-9275-6D339D9825C0}" type="slidenum">
              <a:rPr kumimoji="1" lang="ja-JP" altLang="en-US" smtClean="0"/>
              <a:t>10</a:t>
            </a:fld>
            <a:endParaRPr kumimoji="1" lang="ja-JP" altLang="en-US"/>
          </a:p>
        </p:txBody>
      </p:sp>
    </p:spTree>
    <p:extLst>
      <p:ext uri="{BB962C8B-B14F-4D97-AF65-F5344CB8AC3E}">
        <p14:creationId xmlns:p14="http://schemas.microsoft.com/office/powerpoint/2010/main" val="39733665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1DE6D15E-2E25-4D02-9275-6D339D9825C0}" type="slidenum">
              <a:rPr kumimoji="1" lang="ja-JP" altLang="en-US" smtClean="0"/>
              <a:t>11</a:t>
            </a:fld>
            <a:endParaRPr kumimoji="1" lang="ja-JP" altLang="en-US"/>
          </a:p>
        </p:txBody>
      </p:sp>
    </p:spTree>
    <p:extLst>
      <p:ext uri="{BB962C8B-B14F-4D97-AF65-F5344CB8AC3E}">
        <p14:creationId xmlns:p14="http://schemas.microsoft.com/office/powerpoint/2010/main" val="13703999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1DE6D15E-2E25-4D02-9275-6D339D9825C0}" type="slidenum">
              <a:rPr kumimoji="1" lang="ja-JP" altLang="en-US" smtClean="0"/>
              <a:t>12</a:t>
            </a:fld>
            <a:endParaRPr kumimoji="1" lang="ja-JP" altLang="en-US"/>
          </a:p>
        </p:txBody>
      </p:sp>
    </p:spTree>
    <p:extLst>
      <p:ext uri="{BB962C8B-B14F-4D97-AF65-F5344CB8AC3E}">
        <p14:creationId xmlns:p14="http://schemas.microsoft.com/office/powerpoint/2010/main" val="34367874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1DE6D15E-2E25-4D02-9275-6D339D9825C0}" type="slidenum">
              <a:rPr kumimoji="1" lang="ja-JP" altLang="en-US" smtClean="0"/>
              <a:t>13</a:t>
            </a:fld>
            <a:endParaRPr kumimoji="1" lang="ja-JP" altLang="en-US"/>
          </a:p>
        </p:txBody>
      </p:sp>
    </p:spTree>
    <p:extLst>
      <p:ext uri="{BB962C8B-B14F-4D97-AF65-F5344CB8AC3E}">
        <p14:creationId xmlns:p14="http://schemas.microsoft.com/office/powerpoint/2010/main" val="133027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a:p>
        </p:txBody>
      </p:sp>
      <p:sp>
        <p:nvSpPr>
          <p:cNvPr id="4" name="スライド番号プレースホルダー 3"/>
          <p:cNvSpPr>
            <a:spLocks noGrp="1"/>
          </p:cNvSpPr>
          <p:nvPr>
            <p:ph type="sldNum" sz="quarter" idx="10"/>
          </p:nvPr>
        </p:nvSpPr>
        <p:spPr>
          <a:xfrm>
            <a:off x="3855838" y="9440646"/>
            <a:ext cx="2949787" cy="496967"/>
          </a:xfrm>
          <a:prstGeom prst="rect">
            <a:avLst/>
          </a:prstGeom>
        </p:spPr>
        <p:txBody>
          <a:bodyPr/>
          <a:lstStyle/>
          <a:p>
            <a:fld id="{AE8EB76C-F2B8-4785-A252-239011AB9D64}" type="slidenum">
              <a:rPr lang="ja-JP" altLang="en-US" smtClean="0">
                <a:solidFill>
                  <a:prstClr val="black"/>
                </a:solidFill>
              </a:rPr>
              <a:pPr/>
              <a:t>14</a:t>
            </a:fld>
            <a:endParaRPr lang="ja-JP" altLang="en-US">
              <a:solidFill>
                <a:prstClr val="black"/>
              </a:solidFill>
            </a:endParaRPr>
          </a:p>
        </p:txBody>
      </p:sp>
    </p:spTree>
    <p:extLst>
      <p:ext uri="{BB962C8B-B14F-4D97-AF65-F5344CB8AC3E}">
        <p14:creationId xmlns:p14="http://schemas.microsoft.com/office/powerpoint/2010/main" val="18934776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1DE6D15E-2E25-4D02-9275-6D339D9825C0}" type="slidenum">
              <a:rPr kumimoji="1" lang="ja-JP" altLang="en-US" smtClean="0"/>
              <a:t>2</a:t>
            </a:fld>
            <a:endParaRPr kumimoji="1" lang="ja-JP" altLang="en-US"/>
          </a:p>
        </p:txBody>
      </p:sp>
    </p:spTree>
    <p:extLst>
      <p:ext uri="{BB962C8B-B14F-4D97-AF65-F5344CB8AC3E}">
        <p14:creationId xmlns:p14="http://schemas.microsoft.com/office/powerpoint/2010/main" val="1703036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1DE6D15E-2E25-4D02-9275-6D339D9825C0}" type="slidenum">
              <a:rPr kumimoji="1" lang="ja-JP" altLang="en-US" smtClean="0"/>
              <a:t>3</a:t>
            </a:fld>
            <a:endParaRPr kumimoji="1" lang="ja-JP" altLang="en-US"/>
          </a:p>
        </p:txBody>
      </p:sp>
    </p:spTree>
    <p:extLst>
      <p:ext uri="{BB962C8B-B14F-4D97-AF65-F5344CB8AC3E}">
        <p14:creationId xmlns:p14="http://schemas.microsoft.com/office/powerpoint/2010/main" val="16056359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1DE6D15E-2E25-4D02-9275-6D339D9825C0}" type="slidenum">
              <a:rPr kumimoji="1" lang="ja-JP" altLang="en-US" smtClean="0"/>
              <a:t>4</a:t>
            </a:fld>
            <a:endParaRPr kumimoji="1" lang="ja-JP" altLang="en-US"/>
          </a:p>
        </p:txBody>
      </p:sp>
    </p:spTree>
    <p:extLst>
      <p:ext uri="{BB962C8B-B14F-4D97-AF65-F5344CB8AC3E}">
        <p14:creationId xmlns:p14="http://schemas.microsoft.com/office/powerpoint/2010/main" val="21365804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1DE6D15E-2E25-4D02-9275-6D339D9825C0}" type="slidenum">
              <a:rPr kumimoji="1" lang="ja-JP" altLang="en-US" smtClean="0"/>
              <a:t>5</a:t>
            </a:fld>
            <a:endParaRPr kumimoji="1" lang="ja-JP" altLang="en-US"/>
          </a:p>
        </p:txBody>
      </p:sp>
    </p:spTree>
    <p:extLst>
      <p:ext uri="{BB962C8B-B14F-4D97-AF65-F5344CB8AC3E}">
        <p14:creationId xmlns:p14="http://schemas.microsoft.com/office/powerpoint/2010/main" val="14166627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1DE6D15E-2E25-4D02-9275-6D339D9825C0}" type="slidenum">
              <a:rPr kumimoji="1" lang="ja-JP" altLang="en-US" smtClean="0"/>
              <a:t>6</a:t>
            </a:fld>
            <a:endParaRPr kumimoji="1" lang="ja-JP" altLang="en-US"/>
          </a:p>
        </p:txBody>
      </p:sp>
    </p:spTree>
    <p:extLst>
      <p:ext uri="{BB962C8B-B14F-4D97-AF65-F5344CB8AC3E}">
        <p14:creationId xmlns:p14="http://schemas.microsoft.com/office/powerpoint/2010/main" val="6924946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1DE6D15E-2E25-4D02-9275-6D339D9825C0}" type="slidenum">
              <a:rPr kumimoji="1" lang="ja-JP" altLang="en-US" smtClean="0"/>
              <a:t>7</a:t>
            </a:fld>
            <a:endParaRPr kumimoji="1" lang="ja-JP" altLang="en-US"/>
          </a:p>
        </p:txBody>
      </p:sp>
    </p:spTree>
    <p:extLst>
      <p:ext uri="{BB962C8B-B14F-4D97-AF65-F5344CB8AC3E}">
        <p14:creationId xmlns:p14="http://schemas.microsoft.com/office/powerpoint/2010/main" val="23608736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1DE6D15E-2E25-4D02-9275-6D339D9825C0}" type="slidenum">
              <a:rPr kumimoji="1" lang="ja-JP" altLang="en-US" smtClean="0"/>
              <a:t>8</a:t>
            </a:fld>
            <a:endParaRPr kumimoji="1" lang="ja-JP" altLang="en-US"/>
          </a:p>
        </p:txBody>
      </p:sp>
    </p:spTree>
    <p:extLst>
      <p:ext uri="{BB962C8B-B14F-4D97-AF65-F5344CB8AC3E}">
        <p14:creationId xmlns:p14="http://schemas.microsoft.com/office/powerpoint/2010/main" val="31001595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1DE6D15E-2E25-4D02-9275-6D339D9825C0}" type="slidenum">
              <a:rPr kumimoji="1" lang="ja-JP" altLang="en-US" smtClean="0"/>
              <a:t>9</a:t>
            </a:fld>
            <a:endParaRPr kumimoji="1" lang="ja-JP" altLang="en-US"/>
          </a:p>
        </p:txBody>
      </p:sp>
    </p:spTree>
    <p:extLst>
      <p:ext uri="{BB962C8B-B14F-4D97-AF65-F5344CB8AC3E}">
        <p14:creationId xmlns:p14="http://schemas.microsoft.com/office/powerpoint/2010/main" val="22031605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F308B76-E30B-4272-893C-61972EBD532C}"/>
              </a:ext>
            </a:extLst>
          </p:cNvPr>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B5CB8211-DDB1-4CC8-9900-EE61F8A6657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4E57E01E-4EF0-4192-8002-33805EA7F021}"/>
              </a:ext>
            </a:extLst>
          </p:cNvPr>
          <p:cNvSpPr>
            <a:spLocks noGrp="1"/>
          </p:cNvSpPr>
          <p:nvPr>
            <p:ph type="dt" sz="half" idx="10"/>
          </p:nvPr>
        </p:nvSpPr>
        <p:spPr/>
        <p:txBody>
          <a:bodyPr/>
          <a:lstStyle/>
          <a:p>
            <a:fld id="{112A3298-4300-4862-8FB5-02CBB38DFA9D}" type="datetimeFigureOut">
              <a:rPr kumimoji="1" lang="ja-JP" altLang="en-US" smtClean="0"/>
              <a:t>2019/3/25</a:t>
            </a:fld>
            <a:endParaRPr kumimoji="1" lang="ja-JP" altLang="en-US"/>
          </a:p>
        </p:txBody>
      </p:sp>
      <p:sp>
        <p:nvSpPr>
          <p:cNvPr id="5" name="フッター プレースホルダー 4">
            <a:extLst>
              <a:ext uri="{FF2B5EF4-FFF2-40B4-BE49-F238E27FC236}">
                <a16:creationId xmlns:a16="http://schemas.microsoft.com/office/drawing/2014/main" id="{2DEE81F7-7C39-47E9-98B4-207C5B47C85E}"/>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7078FC87-2A20-4818-8368-C0851FDBD16F}"/>
              </a:ext>
            </a:extLst>
          </p:cNvPr>
          <p:cNvSpPr>
            <a:spLocks noGrp="1"/>
          </p:cNvSpPr>
          <p:nvPr>
            <p:ph type="sldNum" sz="quarter" idx="12"/>
          </p:nvPr>
        </p:nvSpPr>
        <p:spPr/>
        <p:txBody>
          <a:bodyPr/>
          <a:lstStyle/>
          <a:p>
            <a:fld id="{8E08B5BB-0DF0-4F8C-B2D7-514EAD753566}" type="slidenum">
              <a:rPr kumimoji="1" lang="ja-JP" altLang="en-US" smtClean="0"/>
              <a:t>‹#›</a:t>
            </a:fld>
            <a:endParaRPr kumimoji="1" lang="ja-JP" altLang="en-US"/>
          </a:p>
        </p:txBody>
      </p:sp>
    </p:spTree>
    <p:extLst>
      <p:ext uri="{BB962C8B-B14F-4D97-AF65-F5344CB8AC3E}">
        <p14:creationId xmlns:p14="http://schemas.microsoft.com/office/powerpoint/2010/main" val="9423647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C4F6E53-624C-4916-BA47-263B0A87AA73}"/>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87DD8F12-02E5-4B30-9F08-6E1E955892FD}"/>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C7219C57-0D64-48EA-A28C-3260E57B1C5E}"/>
              </a:ext>
            </a:extLst>
          </p:cNvPr>
          <p:cNvSpPr>
            <a:spLocks noGrp="1"/>
          </p:cNvSpPr>
          <p:nvPr>
            <p:ph type="dt" sz="half" idx="10"/>
          </p:nvPr>
        </p:nvSpPr>
        <p:spPr/>
        <p:txBody>
          <a:bodyPr/>
          <a:lstStyle/>
          <a:p>
            <a:fld id="{112A3298-4300-4862-8FB5-02CBB38DFA9D}" type="datetimeFigureOut">
              <a:rPr kumimoji="1" lang="ja-JP" altLang="en-US" smtClean="0"/>
              <a:t>2019/3/25</a:t>
            </a:fld>
            <a:endParaRPr kumimoji="1" lang="ja-JP" altLang="en-US"/>
          </a:p>
        </p:txBody>
      </p:sp>
      <p:sp>
        <p:nvSpPr>
          <p:cNvPr id="5" name="フッター プレースホルダー 4">
            <a:extLst>
              <a:ext uri="{FF2B5EF4-FFF2-40B4-BE49-F238E27FC236}">
                <a16:creationId xmlns:a16="http://schemas.microsoft.com/office/drawing/2014/main" id="{06CCBE19-E1BC-4409-ABC1-3045DFB57DFF}"/>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99389AC9-4E61-4409-B858-DA8C8FB30D38}"/>
              </a:ext>
            </a:extLst>
          </p:cNvPr>
          <p:cNvSpPr>
            <a:spLocks noGrp="1"/>
          </p:cNvSpPr>
          <p:nvPr>
            <p:ph type="sldNum" sz="quarter" idx="12"/>
          </p:nvPr>
        </p:nvSpPr>
        <p:spPr/>
        <p:txBody>
          <a:bodyPr/>
          <a:lstStyle/>
          <a:p>
            <a:fld id="{8E08B5BB-0DF0-4F8C-B2D7-514EAD753566}" type="slidenum">
              <a:rPr kumimoji="1" lang="ja-JP" altLang="en-US" smtClean="0"/>
              <a:t>‹#›</a:t>
            </a:fld>
            <a:endParaRPr kumimoji="1" lang="ja-JP" altLang="en-US"/>
          </a:p>
        </p:txBody>
      </p:sp>
    </p:spTree>
    <p:extLst>
      <p:ext uri="{BB962C8B-B14F-4D97-AF65-F5344CB8AC3E}">
        <p14:creationId xmlns:p14="http://schemas.microsoft.com/office/powerpoint/2010/main" val="21796383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6EB2FBF3-AB2A-4448-A419-7EA8B38D0387}"/>
              </a:ext>
            </a:extLst>
          </p:cNvPr>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E1CEF6C7-05D1-4741-8751-5B152A6C64F3}"/>
              </a:ext>
            </a:extLst>
          </p:cNvPr>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BD31E209-07C0-4AC5-82FD-57A9AED3A140}"/>
              </a:ext>
            </a:extLst>
          </p:cNvPr>
          <p:cNvSpPr>
            <a:spLocks noGrp="1"/>
          </p:cNvSpPr>
          <p:nvPr>
            <p:ph type="dt" sz="half" idx="10"/>
          </p:nvPr>
        </p:nvSpPr>
        <p:spPr/>
        <p:txBody>
          <a:bodyPr/>
          <a:lstStyle/>
          <a:p>
            <a:fld id="{112A3298-4300-4862-8FB5-02CBB38DFA9D}" type="datetimeFigureOut">
              <a:rPr kumimoji="1" lang="ja-JP" altLang="en-US" smtClean="0"/>
              <a:t>2019/3/25</a:t>
            </a:fld>
            <a:endParaRPr kumimoji="1" lang="ja-JP" altLang="en-US"/>
          </a:p>
        </p:txBody>
      </p:sp>
      <p:sp>
        <p:nvSpPr>
          <p:cNvPr id="5" name="フッター プレースホルダー 4">
            <a:extLst>
              <a:ext uri="{FF2B5EF4-FFF2-40B4-BE49-F238E27FC236}">
                <a16:creationId xmlns:a16="http://schemas.microsoft.com/office/drawing/2014/main" id="{5BA12103-FA75-4D4F-A2AC-BE40F5687CED}"/>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2653C79B-EEB5-487C-8077-B562229C92F3}"/>
              </a:ext>
            </a:extLst>
          </p:cNvPr>
          <p:cNvSpPr>
            <a:spLocks noGrp="1"/>
          </p:cNvSpPr>
          <p:nvPr>
            <p:ph type="sldNum" sz="quarter" idx="12"/>
          </p:nvPr>
        </p:nvSpPr>
        <p:spPr/>
        <p:txBody>
          <a:bodyPr/>
          <a:lstStyle/>
          <a:p>
            <a:fld id="{8E08B5BB-0DF0-4F8C-B2D7-514EAD753566}" type="slidenum">
              <a:rPr kumimoji="1" lang="ja-JP" altLang="en-US" smtClean="0"/>
              <a:t>‹#›</a:t>
            </a:fld>
            <a:endParaRPr kumimoji="1" lang="ja-JP" altLang="en-US"/>
          </a:p>
        </p:txBody>
      </p:sp>
    </p:spTree>
    <p:extLst>
      <p:ext uri="{BB962C8B-B14F-4D97-AF65-F5344CB8AC3E}">
        <p14:creationId xmlns:p14="http://schemas.microsoft.com/office/powerpoint/2010/main" val="31178399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3FC76871-33EA-44D1-A182-87F5C3034AB7}" type="datetimeFigureOut">
              <a:rPr kumimoji="1" lang="ja-JP" altLang="en-US" smtClean="0"/>
              <a:t>2019/3/25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40236569-6F3A-4AB8-B981-9DE1D6451511}" type="slidenum">
              <a:rPr kumimoji="1" lang="ja-JP" altLang="en-US" smtClean="0"/>
              <a:t>‹#›</a:t>
            </a:fld>
            <a:endParaRPr kumimoji="1" lang="ja-JP" altLang="en-US"/>
          </a:p>
        </p:txBody>
      </p:sp>
    </p:spTree>
    <p:extLst>
      <p:ext uri="{BB962C8B-B14F-4D97-AF65-F5344CB8AC3E}">
        <p14:creationId xmlns:p14="http://schemas.microsoft.com/office/powerpoint/2010/main" val="277591524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3FC76871-33EA-44D1-A182-87F5C3034AB7}" type="datetimeFigureOut">
              <a:rPr kumimoji="1" lang="ja-JP" altLang="en-US" smtClean="0"/>
              <a:t>2019/3/25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40236569-6F3A-4AB8-B981-9DE1D6451511}" type="slidenum">
              <a:rPr kumimoji="1" lang="ja-JP" altLang="en-US" smtClean="0"/>
              <a:t>‹#›</a:t>
            </a:fld>
            <a:endParaRPr kumimoji="1" lang="ja-JP" altLang="en-US"/>
          </a:p>
        </p:txBody>
      </p:sp>
    </p:spTree>
    <p:extLst>
      <p:ext uri="{BB962C8B-B14F-4D97-AF65-F5344CB8AC3E}">
        <p14:creationId xmlns:p14="http://schemas.microsoft.com/office/powerpoint/2010/main" val="96724556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3FC76871-33EA-44D1-A182-87F5C3034AB7}" type="datetimeFigureOut">
              <a:rPr kumimoji="1" lang="ja-JP" altLang="en-US" smtClean="0"/>
              <a:t>2019/3/25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40236569-6F3A-4AB8-B981-9DE1D6451511}" type="slidenum">
              <a:rPr kumimoji="1" lang="ja-JP" altLang="en-US" smtClean="0"/>
              <a:t>‹#›</a:t>
            </a:fld>
            <a:endParaRPr kumimoji="1" lang="ja-JP" altLang="en-US"/>
          </a:p>
        </p:txBody>
      </p:sp>
    </p:spTree>
    <p:extLst>
      <p:ext uri="{BB962C8B-B14F-4D97-AF65-F5344CB8AC3E}">
        <p14:creationId xmlns:p14="http://schemas.microsoft.com/office/powerpoint/2010/main" val="219460816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3FC76871-33EA-44D1-A182-87F5C3034AB7}" type="datetimeFigureOut">
              <a:rPr kumimoji="1" lang="ja-JP" altLang="en-US" smtClean="0"/>
              <a:t>2019/3/25</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40236569-6F3A-4AB8-B981-9DE1D6451511}" type="slidenum">
              <a:rPr kumimoji="1" lang="ja-JP" altLang="en-US" smtClean="0"/>
              <a:t>‹#›</a:t>
            </a:fld>
            <a:endParaRPr kumimoji="1" lang="ja-JP" altLang="en-US"/>
          </a:p>
        </p:txBody>
      </p:sp>
    </p:spTree>
    <p:extLst>
      <p:ext uri="{BB962C8B-B14F-4D97-AF65-F5344CB8AC3E}">
        <p14:creationId xmlns:p14="http://schemas.microsoft.com/office/powerpoint/2010/main" val="426535766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839788" y="2505075"/>
            <a:ext cx="5157787"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6172200" y="2505075"/>
            <a:ext cx="5183188"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3FC76871-33EA-44D1-A182-87F5C3034AB7}" type="datetimeFigureOut">
              <a:rPr kumimoji="1" lang="ja-JP" altLang="en-US" smtClean="0"/>
              <a:t>2019/3/25</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40236569-6F3A-4AB8-B981-9DE1D6451511}" type="slidenum">
              <a:rPr kumimoji="1" lang="ja-JP" altLang="en-US" smtClean="0"/>
              <a:t>‹#›</a:t>
            </a:fld>
            <a:endParaRPr kumimoji="1" lang="ja-JP" altLang="en-US"/>
          </a:p>
        </p:txBody>
      </p:sp>
    </p:spTree>
    <p:extLst>
      <p:ext uri="{BB962C8B-B14F-4D97-AF65-F5344CB8AC3E}">
        <p14:creationId xmlns:p14="http://schemas.microsoft.com/office/powerpoint/2010/main" val="149698278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3FC76871-33EA-44D1-A182-87F5C3034AB7}" type="datetimeFigureOut">
              <a:rPr kumimoji="1" lang="ja-JP" altLang="en-US" smtClean="0"/>
              <a:t>2019/3/25</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40236569-6F3A-4AB8-B981-9DE1D6451511}" type="slidenum">
              <a:rPr kumimoji="1" lang="ja-JP" altLang="en-US" smtClean="0"/>
              <a:t>‹#›</a:t>
            </a:fld>
            <a:endParaRPr kumimoji="1" lang="ja-JP" altLang="en-US"/>
          </a:p>
        </p:txBody>
      </p:sp>
    </p:spTree>
    <p:extLst>
      <p:ext uri="{BB962C8B-B14F-4D97-AF65-F5344CB8AC3E}">
        <p14:creationId xmlns:p14="http://schemas.microsoft.com/office/powerpoint/2010/main" val="28789026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FC76871-33EA-44D1-A182-87F5C3034AB7}" type="datetimeFigureOut">
              <a:rPr kumimoji="1" lang="ja-JP" altLang="en-US" smtClean="0"/>
              <a:t>2019/3/25</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40236569-6F3A-4AB8-B981-9DE1D6451511}" type="slidenum">
              <a:rPr kumimoji="1" lang="ja-JP" altLang="en-US" smtClean="0"/>
              <a:t>‹#›</a:t>
            </a:fld>
            <a:endParaRPr kumimoji="1" lang="ja-JP" altLang="en-US"/>
          </a:p>
        </p:txBody>
      </p:sp>
    </p:spTree>
    <p:extLst>
      <p:ext uri="{BB962C8B-B14F-4D97-AF65-F5344CB8AC3E}">
        <p14:creationId xmlns:p14="http://schemas.microsoft.com/office/powerpoint/2010/main" val="413145377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ja-JP" altLang="en-US"/>
              <a:t>マスター タイトルの書式設定</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3FC76871-33EA-44D1-A182-87F5C3034AB7}" type="datetimeFigureOut">
              <a:rPr kumimoji="1" lang="ja-JP" altLang="en-US" smtClean="0"/>
              <a:t>2019/3/25</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40236569-6F3A-4AB8-B981-9DE1D6451511}" type="slidenum">
              <a:rPr kumimoji="1" lang="ja-JP" altLang="en-US" smtClean="0"/>
              <a:t>‹#›</a:t>
            </a:fld>
            <a:endParaRPr kumimoji="1" lang="ja-JP" altLang="en-US"/>
          </a:p>
        </p:txBody>
      </p:sp>
    </p:spTree>
    <p:extLst>
      <p:ext uri="{BB962C8B-B14F-4D97-AF65-F5344CB8AC3E}">
        <p14:creationId xmlns:p14="http://schemas.microsoft.com/office/powerpoint/2010/main" val="5819690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B62D711-E0F8-452E-8B6E-C3A959AD084C}"/>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3A7B0968-E255-4219-92DA-BA24290B6FE0}"/>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2C0C3FA0-96AF-4B53-B86F-EE4AF181CD45}"/>
              </a:ext>
            </a:extLst>
          </p:cNvPr>
          <p:cNvSpPr>
            <a:spLocks noGrp="1"/>
          </p:cNvSpPr>
          <p:nvPr>
            <p:ph type="dt" sz="half" idx="10"/>
          </p:nvPr>
        </p:nvSpPr>
        <p:spPr/>
        <p:txBody>
          <a:bodyPr/>
          <a:lstStyle/>
          <a:p>
            <a:fld id="{112A3298-4300-4862-8FB5-02CBB38DFA9D}" type="datetimeFigureOut">
              <a:rPr kumimoji="1" lang="ja-JP" altLang="en-US" smtClean="0"/>
              <a:t>2019/3/25</a:t>
            </a:fld>
            <a:endParaRPr kumimoji="1" lang="ja-JP" altLang="en-US"/>
          </a:p>
        </p:txBody>
      </p:sp>
      <p:sp>
        <p:nvSpPr>
          <p:cNvPr id="5" name="フッター プレースホルダー 4">
            <a:extLst>
              <a:ext uri="{FF2B5EF4-FFF2-40B4-BE49-F238E27FC236}">
                <a16:creationId xmlns:a16="http://schemas.microsoft.com/office/drawing/2014/main" id="{60DAB866-0587-4BE0-9EDB-4F117AE29527}"/>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707DDE18-A3D5-4C39-A680-99C77ED31E86}"/>
              </a:ext>
            </a:extLst>
          </p:cNvPr>
          <p:cNvSpPr>
            <a:spLocks noGrp="1"/>
          </p:cNvSpPr>
          <p:nvPr>
            <p:ph type="sldNum" sz="quarter" idx="12"/>
          </p:nvPr>
        </p:nvSpPr>
        <p:spPr/>
        <p:txBody>
          <a:bodyPr/>
          <a:lstStyle/>
          <a:p>
            <a:fld id="{8E08B5BB-0DF0-4F8C-B2D7-514EAD753566}" type="slidenum">
              <a:rPr kumimoji="1" lang="ja-JP" altLang="en-US" smtClean="0"/>
              <a:t>‹#›</a:t>
            </a:fld>
            <a:endParaRPr kumimoji="1" lang="ja-JP" altLang="en-US"/>
          </a:p>
        </p:txBody>
      </p:sp>
    </p:spTree>
    <p:extLst>
      <p:ext uri="{BB962C8B-B14F-4D97-AF65-F5344CB8AC3E}">
        <p14:creationId xmlns:p14="http://schemas.microsoft.com/office/powerpoint/2010/main" val="246283789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3FC76871-33EA-44D1-A182-87F5C3034AB7}" type="datetimeFigureOut">
              <a:rPr kumimoji="1" lang="ja-JP" altLang="en-US" smtClean="0"/>
              <a:t>2019/3/25</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40236569-6F3A-4AB8-B981-9DE1D6451511}" type="slidenum">
              <a:rPr kumimoji="1" lang="ja-JP" altLang="en-US" smtClean="0"/>
              <a:t>‹#›</a:t>
            </a:fld>
            <a:endParaRPr kumimoji="1" lang="ja-JP" altLang="en-US"/>
          </a:p>
        </p:txBody>
      </p:sp>
    </p:spTree>
    <p:extLst>
      <p:ext uri="{BB962C8B-B14F-4D97-AF65-F5344CB8AC3E}">
        <p14:creationId xmlns:p14="http://schemas.microsoft.com/office/powerpoint/2010/main" val="342139552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3FC76871-33EA-44D1-A182-87F5C3034AB7}" type="datetimeFigureOut">
              <a:rPr kumimoji="1" lang="ja-JP" altLang="en-US" smtClean="0"/>
              <a:t>2019/3/25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40236569-6F3A-4AB8-B981-9DE1D6451511}" type="slidenum">
              <a:rPr kumimoji="1" lang="ja-JP" altLang="en-US" smtClean="0"/>
              <a:t>‹#›</a:t>
            </a:fld>
            <a:endParaRPr kumimoji="1" lang="ja-JP" altLang="en-US"/>
          </a:p>
        </p:txBody>
      </p:sp>
    </p:spTree>
    <p:extLst>
      <p:ext uri="{BB962C8B-B14F-4D97-AF65-F5344CB8AC3E}">
        <p14:creationId xmlns:p14="http://schemas.microsoft.com/office/powerpoint/2010/main" val="349509319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3FC76871-33EA-44D1-A182-87F5C3034AB7}" type="datetimeFigureOut">
              <a:rPr kumimoji="1" lang="ja-JP" altLang="en-US" smtClean="0"/>
              <a:t>2019/3/25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40236569-6F3A-4AB8-B981-9DE1D6451511}" type="slidenum">
              <a:rPr kumimoji="1" lang="ja-JP" altLang="en-US" smtClean="0"/>
              <a:t>‹#›</a:t>
            </a:fld>
            <a:endParaRPr kumimoji="1" lang="ja-JP" altLang="en-US"/>
          </a:p>
        </p:txBody>
      </p:sp>
    </p:spTree>
    <p:extLst>
      <p:ext uri="{BB962C8B-B14F-4D97-AF65-F5344CB8AC3E}">
        <p14:creationId xmlns:p14="http://schemas.microsoft.com/office/powerpoint/2010/main" val="15830722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0F2BD32-81FB-4DA5-A4F0-EBA9D7C0C20C}"/>
              </a:ext>
            </a:extLst>
          </p:cNvPr>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25174813-4017-4BB2-828E-65A19916A2D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CBE32687-FC4F-42FB-ADB5-9700F7DA0DFE}"/>
              </a:ext>
            </a:extLst>
          </p:cNvPr>
          <p:cNvSpPr>
            <a:spLocks noGrp="1"/>
          </p:cNvSpPr>
          <p:nvPr>
            <p:ph type="dt" sz="half" idx="10"/>
          </p:nvPr>
        </p:nvSpPr>
        <p:spPr/>
        <p:txBody>
          <a:bodyPr/>
          <a:lstStyle/>
          <a:p>
            <a:fld id="{112A3298-4300-4862-8FB5-02CBB38DFA9D}" type="datetimeFigureOut">
              <a:rPr kumimoji="1" lang="ja-JP" altLang="en-US" smtClean="0"/>
              <a:t>2019/3/25</a:t>
            </a:fld>
            <a:endParaRPr kumimoji="1" lang="ja-JP" altLang="en-US"/>
          </a:p>
        </p:txBody>
      </p:sp>
      <p:sp>
        <p:nvSpPr>
          <p:cNvPr id="5" name="フッター プレースホルダー 4">
            <a:extLst>
              <a:ext uri="{FF2B5EF4-FFF2-40B4-BE49-F238E27FC236}">
                <a16:creationId xmlns:a16="http://schemas.microsoft.com/office/drawing/2014/main" id="{7227D8DF-6105-478D-BE9E-A132697DA951}"/>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F7E5CF84-17E1-4635-92E1-DC6C3D9B97F7}"/>
              </a:ext>
            </a:extLst>
          </p:cNvPr>
          <p:cNvSpPr>
            <a:spLocks noGrp="1"/>
          </p:cNvSpPr>
          <p:nvPr>
            <p:ph type="sldNum" sz="quarter" idx="12"/>
          </p:nvPr>
        </p:nvSpPr>
        <p:spPr/>
        <p:txBody>
          <a:bodyPr/>
          <a:lstStyle/>
          <a:p>
            <a:fld id="{8E08B5BB-0DF0-4F8C-B2D7-514EAD753566}" type="slidenum">
              <a:rPr kumimoji="1" lang="ja-JP" altLang="en-US" smtClean="0"/>
              <a:t>‹#›</a:t>
            </a:fld>
            <a:endParaRPr kumimoji="1" lang="ja-JP" altLang="en-US"/>
          </a:p>
        </p:txBody>
      </p:sp>
    </p:spTree>
    <p:extLst>
      <p:ext uri="{BB962C8B-B14F-4D97-AF65-F5344CB8AC3E}">
        <p14:creationId xmlns:p14="http://schemas.microsoft.com/office/powerpoint/2010/main" val="6653894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B57DF6E-9F4B-44C8-A8F3-44C530CF5398}"/>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B38069FF-3916-45DA-B39F-1FE35FB2D6F6}"/>
              </a:ext>
            </a:extLst>
          </p:cNvPr>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24749CCB-A356-49E5-9583-D4809C2DC473}"/>
              </a:ext>
            </a:extLst>
          </p:cNvPr>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22BC244D-97FE-4B2D-8E11-8260300EC072}"/>
              </a:ext>
            </a:extLst>
          </p:cNvPr>
          <p:cNvSpPr>
            <a:spLocks noGrp="1"/>
          </p:cNvSpPr>
          <p:nvPr>
            <p:ph type="dt" sz="half" idx="10"/>
          </p:nvPr>
        </p:nvSpPr>
        <p:spPr/>
        <p:txBody>
          <a:bodyPr/>
          <a:lstStyle/>
          <a:p>
            <a:fld id="{112A3298-4300-4862-8FB5-02CBB38DFA9D}" type="datetimeFigureOut">
              <a:rPr kumimoji="1" lang="ja-JP" altLang="en-US" smtClean="0"/>
              <a:t>2019/3/25</a:t>
            </a:fld>
            <a:endParaRPr kumimoji="1" lang="ja-JP" altLang="en-US"/>
          </a:p>
        </p:txBody>
      </p:sp>
      <p:sp>
        <p:nvSpPr>
          <p:cNvPr id="6" name="フッター プレースホルダー 5">
            <a:extLst>
              <a:ext uri="{FF2B5EF4-FFF2-40B4-BE49-F238E27FC236}">
                <a16:creationId xmlns:a16="http://schemas.microsoft.com/office/drawing/2014/main" id="{DAFCF396-4C1B-4155-8025-E431C1471832}"/>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E9B13BA3-9873-4AE5-A2B8-36031F13E187}"/>
              </a:ext>
            </a:extLst>
          </p:cNvPr>
          <p:cNvSpPr>
            <a:spLocks noGrp="1"/>
          </p:cNvSpPr>
          <p:nvPr>
            <p:ph type="sldNum" sz="quarter" idx="12"/>
          </p:nvPr>
        </p:nvSpPr>
        <p:spPr/>
        <p:txBody>
          <a:bodyPr/>
          <a:lstStyle/>
          <a:p>
            <a:fld id="{8E08B5BB-0DF0-4F8C-B2D7-514EAD753566}" type="slidenum">
              <a:rPr kumimoji="1" lang="ja-JP" altLang="en-US" smtClean="0"/>
              <a:t>‹#›</a:t>
            </a:fld>
            <a:endParaRPr kumimoji="1" lang="ja-JP" altLang="en-US"/>
          </a:p>
        </p:txBody>
      </p:sp>
    </p:spTree>
    <p:extLst>
      <p:ext uri="{BB962C8B-B14F-4D97-AF65-F5344CB8AC3E}">
        <p14:creationId xmlns:p14="http://schemas.microsoft.com/office/powerpoint/2010/main" val="19194843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1761A4C-8B77-4AD0-93BA-32B2BE9CA904}"/>
              </a:ext>
            </a:extLst>
          </p:cNvPr>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5F6C6A31-6DE2-4541-BB54-AC0A839D551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5C3E8DD2-21EF-4C94-A7D7-1A3048BBBF76}"/>
              </a:ext>
            </a:extLst>
          </p:cNvPr>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3D4CE370-6B93-47E7-96C8-7B8BC70BCD4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2C017079-10DB-44A0-B254-A508956F3E0D}"/>
              </a:ext>
            </a:extLst>
          </p:cNvPr>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0FC077CC-B1A9-4F15-8064-EFF3E4A41B0C}"/>
              </a:ext>
            </a:extLst>
          </p:cNvPr>
          <p:cNvSpPr>
            <a:spLocks noGrp="1"/>
          </p:cNvSpPr>
          <p:nvPr>
            <p:ph type="dt" sz="half" idx="10"/>
          </p:nvPr>
        </p:nvSpPr>
        <p:spPr/>
        <p:txBody>
          <a:bodyPr/>
          <a:lstStyle/>
          <a:p>
            <a:fld id="{112A3298-4300-4862-8FB5-02CBB38DFA9D}" type="datetimeFigureOut">
              <a:rPr kumimoji="1" lang="ja-JP" altLang="en-US" smtClean="0"/>
              <a:t>2019/3/25</a:t>
            </a:fld>
            <a:endParaRPr kumimoji="1" lang="ja-JP" altLang="en-US"/>
          </a:p>
        </p:txBody>
      </p:sp>
      <p:sp>
        <p:nvSpPr>
          <p:cNvPr id="8" name="フッター プレースホルダー 7">
            <a:extLst>
              <a:ext uri="{FF2B5EF4-FFF2-40B4-BE49-F238E27FC236}">
                <a16:creationId xmlns:a16="http://schemas.microsoft.com/office/drawing/2014/main" id="{4B50DC6C-F5C8-4C21-B4CE-8384187D6A3A}"/>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E8640609-2624-4540-8C42-C239F00D3796}"/>
              </a:ext>
            </a:extLst>
          </p:cNvPr>
          <p:cNvSpPr>
            <a:spLocks noGrp="1"/>
          </p:cNvSpPr>
          <p:nvPr>
            <p:ph type="sldNum" sz="quarter" idx="12"/>
          </p:nvPr>
        </p:nvSpPr>
        <p:spPr/>
        <p:txBody>
          <a:bodyPr/>
          <a:lstStyle/>
          <a:p>
            <a:fld id="{8E08B5BB-0DF0-4F8C-B2D7-514EAD753566}" type="slidenum">
              <a:rPr kumimoji="1" lang="ja-JP" altLang="en-US" smtClean="0"/>
              <a:t>‹#›</a:t>
            </a:fld>
            <a:endParaRPr kumimoji="1" lang="ja-JP" altLang="en-US"/>
          </a:p>
        </p:txBody>
      </p:sp>
    </p:spTree>
    <p:extLst>
      <p:ext uri="{BB962C8B-B14F-4D97-AF65-F5344CB8AC3E}">
        <p14:creationId xmlns:p14="http://schemas.microsoft.com/office/powerpoint/2010/main" val="12345398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5B0C86B-4F81-48FD-AAF7-816690FA406F}"/>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585F1C77-8040-4D5D-82F6-02DA59738D14}"/>
              </a:ext>
            </a:extLst>
          </p:cNvPr>
          <p:cNvSpPr>
            <a:spLocks noGrp="1"/>
          </p:cNvSpPr>
          <p:nvPr>
            <p:ph type="dt" sz="half" idx="10"/>
          </p:nvPr>
        </p:nvSpPr>
        <p:spPr/>
        <p:txBody>
          <a:bodyPr/>
          <a:lstStyle/>
          <a:p>
            <a:fld id="{112A3298-4300-4862-8FB5-02CBB38DFA9D}" type="datetimeFigureOut">
              <a:rPr kumimoji="1" lang="ja-JP" altLang="en-US" smtClean="0"/>
              <a:t>2019/3/25</a:t>
            </a:fld>
            <a:endParaRPr kumimoji="1" lang="ja-JP" altLang="en-US"/>
          </a:p>
        </p:txBody>
      </p:sp>
      <p:sp>
        <p:nvSpPr>
          <p:cNvPr id="4" name="フッター プレースホルダー 3">
            <a:extLst>
              <a:ext uri="{FF2B5EF4-FFF2-40B4-BE49-F238E27FC236}">
                <a16:creationId xmlns:a16="http://schemas.microsoft.com/office/drawing/2014/main" id="{955E7C5A-4068-4876-B9BA-029ABCDCC701}"/>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3E68C9B5-C806-4080-ADF1-4B1EC325EC20}"/>
              </a:ext>
            </a:extLst>
          </p:cNvPr>
          <p:cNvSpPr>
            <a:spLocks noGrp="1"/>
          </p:cNvSpPr>
          <p:nvPr>
            <p:ph type="sldNum" sz="quarter" idx="12"/>
          </p:nvPr>
        </p:nvSpPr>
        <p:spPr/>
        <p:txBody>
          <a:bodyPr/>
          <a:lstStyle/>
          <a:p>
            <a:fld id="{8E08B5BB-0DF0-4F8C-B2D7-514EAD753566}" type="slidenum">
              <a:rPr kumimoji="1" lang="ja-JP" altLang="en-US" smtClean="0"/>
              <a:t>‹#›</a:t>
            </a:fld>
            <a:endParaRPr kumimoji="1" lang="ja-JP" altLang="en-US"/>
          </a:p>
        </p:txBody>
      </p:sp>
    </p:spTree>
    <p:extLst>
      <p:ext uri="{BB962C8B-B14F-4D97-AF65-F5344CB8AC3E}">
        <p14:creationId xmlns:p14="http://schemas.microsoft.com/office/powerpoint/2010/main" val="30107023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D2FCB5ED-23EF-45F6-B4CA-45042E60238A}"/>
              </a:ext>
            </a:extLst>
          </p:cNvPr>
          <p:cNvSpPr>
            <a:spLocks noGrp="1"/>
          </p:cNvSpPr>
          <p:nvPr>
            <p:ph type="dt" sz="half" idx="10"/>
          </p:nvPr>
        </p:nvSpPr>
        <p:spPr/>
        <p:txBody>
          <a:bodyPr/>
          <a:lstStyle/>
          <a:p>
            <a:fld id="{112A3298-4300-4862-8FB5-02CBB38DFA9D}" type="datetimeFigureOut">
              <a:rPr kumimoji="1" lang="ja-JP" altLang="en-US" smtClean="0"/>
              <a:t>2019/3/25</a:t>
            </a:fld>
            <a:endParaRPr kumimoji="1" lang="ja-JP" altLang="en-US"/>
          </a:p>
        </p:txBody>
      </p:sp>
      <p:sp>
        <p:nvSpPr>
          <p:cNvPr id="3" name="フッター プレースホルダー 2">
            <a:extLst>
              <a:ext uri="{FF2B5EF4-FFF2-40B4-BE49-F238E27FC236}">
                <a16:creationId xmlns:a16="http://schemas.microsoft.com/office/drawing/2014/main" id="{F101CD0B-24A9-45E3-8A40-D7E5A3A28AF8}"/>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2B94DAD9-A3DC-4B6C-8CC8-242F70BD620F}"/>
              </a:ext>
            </a:extLst>
          </p:cNvPr>
          <p:cNvSpPr>
            <a:spLocks noGrp="1"/>
          </p:cNvSpPr>
          <p:nvPr>
            <p:ph type="sldNum" sz="quarter" idx="12"/>
          </p:nvPr>
        </p:nvSpPr>
        <p:spPr/>
        <p:txBody>
          <a:bodyPr/>
          <a:lstStyle/>
          <a:p>
            <a:fld id="{8E08B5BB-0DF0-4F8C-B2D7-514EAD753566}" type="slidenum">
              <a:rPr kumimoji="1" lang="ja-JP" altLang="en-US" smtClean="0"/>
              <a:t>‹#›</a:t>
            </a:fld>
            <a:endParaRPr kumimoji="1" lang="ja-JP" altLang="en-US"/>
          </a:p>
        </p:txBody>
      </p:sp>
    </p:spTree>
    <p:extLst>
      <p:ext uri="{BB962C8B-B14F-4D97-AF65-F5344CB8AC3E}">
        <p14:creationId xmlns:p14="http://schemas.microsoft.com/office/powerpoint/2010/main" val="27379268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3E29BB6-3674-41B2-B68A-168E68DBB192}"/>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1A4DDF95-0368-4F72-AE84-7FAF31A60D0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692ECDD4-A9D0-4B7A-900E-3E8A983A22B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7EB44A12-68EC-4502-BC3C-BA95A4EAAABB}"/>
              </a:ext>
            </a:extLst>
          </p:cNvPr>
          <p:cNvSpPr>
            <a:spLocks noGrp="1"/>
          </p:cNvSpPr>
          <p:nvPr>
            <p:ph type="dt" sz="half" idx="10"/>
          </p:nvPr>
        </p:nvSpPr>
        <p:spPr/>
        <p:txBody>
          <a:bodyPr/>
          <a:lstStyle/>
          <a:p>
            <a:fld id="{112A3298-4300-4862-8FB5-02CBB38DFA9D}" type="datetimeFigureOut">
              <a:rPr kumimoji="1" lang="ja-JP" altLang="en-US" smtClean="0"/>
              <a:t>2019/3/25</a:t>
            </a:fld>
            <a:endParaRPr kumimoji="1" lang="ja-JP" altLang="en-US"/>
          </a:p>
        </p:txBody>
      </p:sp>
      <p:sp>
        <p:nvSpPr>
          <p:cNvPr id="6" name="フッター プレースホルダー 5">
            <a:extLst>
              <a:ext uri="{FF2B5EF4-FFF2-40B4-BE49-F238E27FC236}">
                <a16:creationId xmlns:a16="http://schemas.microsoft.com/office/drawing/2014/main" id="{1F44F43D-F6BE-404B-A725-BB6D7470A3F5}"/>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A9660504-19DB-462B-8A50-30F6DC3DF115}"/>
              </a:ext>
            </a:extLst>
          </p:cNvPr>
          <p:cNvSpPr>
            <a:spLocks noGrp="1"/>
          </p:cNvSpPr>
          <p:nvPr>
            <p:ph type="sldNum" sz="quarter" idx="12"/>
          </p:nvPr>
        </p:nvSpPr>
        <p:spPr/>
        <p:txBody>
          <a:bodyPr/>
          <a:lstStyle/>
          <a:p>
            <a:fld id="{8E08B5BB-0DF0-4F8C-B2D7-514EAD753566}" type="slidenum">
              <a:rPr kumimoji="1" lang="ja-JP" altLang="en-US" smtClean="0"/>
              <a:t>‹#›</a:t>
            </a:fld>
            <a:endParaRPr kumimoji="1" lang="ja-JP" altLang="en-US"/>
          </a:p>
        </p:txBody>
      </p:sp>
    </p:spTree>
    <p:extLst>
      <p:ext uri="{BB962C8B-B14F-4D97-AF65-F5344CB8AC3E}">
        <p14:creationId xmlns:p14="http://schemas.microsoft.com/office/powerpoint/2010/main" val="6581492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80476E0-D42B-4250-8829-736EDBAAFF50}"/>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16D87E82-B511-46EE-99DD-00824C24673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a:extLst>
              <a:ext uri="{FF2B5EF4-FFF2-40B4-BE49-F238E27FC236}">
                <a16:creationId xmlns:a16="http://schemas.microsoft.com/office/drawing/2014/main" id="{09DDECE9-D006-44F0-8E99-E92C96FE96A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3F741666-FA95-4862-844C-210078C9D3F7}"/>
              </a:ext>
            </a:extLst>
          </p:cNvPr>
          <p:cNvSpPr>
            <a:spLocks noGrp="1"/>
          </p:cNvSpPr>
          <p:nvPr>
            <p:ph type="dt" sz="half" idx="10"/>
          </p:nvPr>
        </p:nvSpPr>
        <p:spPr/>
        <p:txBody>
          <a:bodyPr/>
          <a:lstStyle/>
          <a:p>
            <a:fld id="{112A3298-4300-4862-8FB5-02CBB38DFA9D}" type="datetimeFigureOut">
              <a:rPr kumimoji="1" lang="ja-JP" altLang="en-US" smtClean="0"/>
              <a:t>2019/3/25</a:t>
            </a:fld>
            <a:endParaRPr kumimoji="1" lang="ja-JP" altLang="en-US"/>
          </a:p>
        </p:txBody>
      </p:sp>
      <p:sp>
        <p:nvSpPr>
          <p:cNvPr id="6" name="フッター プレースホルダー 5">
            <a:extLst>
              <a:ext uri="{FF2B5EF4-FFF2-40B4-BE49-F238E27FC236}">
                <a16:creationId xmlns:a16="http://schemas.microsoft.com/office/drawing/2014/main" id="{D24236B4-4B7E-426C-9758-503F608AB172}"/>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09B91DE3-1598-4850-B5C6-A3A722D6FEE7}"/>
              </a:ext>
            </a:extLst>
          </p:cNvPr>
          <p:cNvSpPr>
            <a:spLocks noGrp="1"/>
          </p:cNvSpPr>
          <p:nvPr>
            <p:ph type="sldNum" sz="quarter" idx="12"/>
          </p:nvPr>
        </p:nvSpPr>
        <p:spPr/>
        <p:txBody>
          <a:bodyPr/>
          <a:lstStyle/>
          <a:p>
            <a:fld id="{8E08B5BB-0DF0-4F8C-B2D7-514EAD753566}" type="slidenum">
              <a:rPr kumimoji="1" lang="ja-JP" altLang="en-US" smtClean="0"/>
              <a:t>‹#›</a:t>
            </a:fld>
            <a:endParaRPr kumimoji="1" lang="ja-JP" altLang="en-US"/>
          </a:p>
        </p:txBody>
      </p:sp>
    </p:spTree>
    <p:extLst>
      <p:ext uri="{BB962C8B-B14F-4D97-AF65-F5344CB8AC3E}">
        <p14:creationId xmlns:p14="http://schemas.microsoft.com/office/powerpoint/2010/main" val="7627482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82E077CF-E6B0-4FF3-A71C-3DBB9399CDE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91B34CB4-2581-4CFF-BEA6-E7B0D109551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B7357456-0DAC-4854-BA67-726F6CF427B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12A3298-4300-4862-8FB5-02CBB38DFA9D}" type="datetimeFigureOut">
              <a:rPr kumimoji="1" lang="ja-JP" altLang="en-US" smtClean="0"/>
              <a:t>2019/3/25</a:t>
            </a:fld>
            <a:endParaRPr kumimoji="1" lang="ja-JP" altLang="en-US"/>
          </a:p>
        </p:txBody>
      </p:sp>
      <p:sp>
        <p:nvSpPr>
          <p:cNvPr id="5" name="フッター プレースホルダー 4">
            <a:extLst>
              <a:ext uri="{FF2B5EF4-FFF2-40B4-BE49-F238E27FC236}">
                <a16:creationId xmlns:a16="http://schemas.microsoft.com/office/drawing/2014/main" id="{DE6FC048-B1E1-4A38-BD59-E6CC25254A2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a:extLst>
              <a:ext uri="{FF2B5EF4-FFF2-40B4-BE49-F238E27FC236}">
                <a16:creationId xmlns:a16="http://schemas.microsoft.com/office/drawing/2014/main" id="{ECB8DEBC-302C-47AA-B39A-977C113D1EA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E08B5BB-0DF0-4F8C-B2D7-514EAD753566}" type="slidenum">
              <a:rPr kumimoji="1" lang="ja-JP" altLang="en-US" smtClean="0"/>
              <a:t>‹#›</a:t>
            </a:fld>
            <a:endParaRPr kumimoji="1" lang="ja-JP" altLang="en-US"/>
          </a:p>
        </p:txBody>
      </p:sp>
    </p:spTree>
    <p:extLst>
      <p:ext uri="{BB962C8B-B14F-4D97-AF65-F5344CB8AC3E}">
        <p14:creationId xmlns:p14="http://schemas.microsoft.com/office/powerpoint/2010/main" val="43162252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FC76871-33EA-44D1-A182-87F5C3034AB7}" type="datetimeFigureOut">
              <a:rPr kumimoji="1" lang="ja-JP" altLang="en-US" smtClean="0"/>
              <a:t>2019/3/25</a:t>
            </a:fld>
            <a:endParaRPr kumimoji="1" lang="ja-JP" alt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0236569-6F3A-4AB8-B981-9DE1D6451511}" type="slidenum">
              <a:rPr kumimoji="1" lang="ja-JP" altLang="en-US" smtClean="0"/>
              <a:t>‹#›</a:t>
            </a:fld>
            <a:endParaRPr kumimoji="1" lang="ja-JP" altLang="en-US"/>
          </a:p>
        </p:txBody>
      </p:sp>
    </p:spTree>
    <p:extLst>
      <p:ext uri="{BB962C8B-B14F-4D97-AF65-F5344CB8AC3E}">
        <p14:creationId xmlns:p14="http://schemas.microsoft.com/office/powerpoint/2010/main" val="2268252811"/>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tiff"/></Relationships>
</file>

<file path=ppt/slides/_rels/slide13.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image" Target="../media/image20.png"/><Relationship Id="rId7" Type="http://schemas.openxmlformats.org/officeDocument/2006/relationships/image" Target="../media/image23.png"/><Relationship Id="rId12"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12.xml"/><Relationship Id="rId6" Type="http://schemas.openxmlformats.org/officeDocument/2006/relationships/image" Target="../media/image22.jpeg"/><Relationship Id="rId11" Type="http://schemas.openxmlformats.org/officeDocument/2006/relationships/image" Target="../media/image27.png"/><Relationship Id="rId5" Type="http://schemas.microsoft.com/office/2007/relationships/hdphoto" Target="../media/hdphoto1.wdp"/><Relationship Id="rId10" Type="http://schemas.openxmlformats.org/officeDocument/2006/relationships/image" Target="../media/image26.jpeg"/><Relationship Id="rId4" Type="http://schemas.openxmlformats.org/officeDocument/2006/relationships/image" Target="../media/image21.png"/><Relationship Id="rId9"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openxmlformats.org/officeDocument/2006/relationships/image" Target="../media/image28.wmf"/><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7.jpe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EC9A179A-BF45-4133-890A-0A0B912802C2}"/>
              </a:ext>
            </a:extLst>
          </p:cNvPr>
          <p:cNvPicPr>
            <a:picLocks noChangeAspect="1"/>
          </p:cNvPicPr>
          <p:nvPr/>
        </p:nvPicPr>
        <p:blipFill rotWithShape="1">
          <a:blip r:embed="rId3">
            <a:extLst>
              <a:ext uri="{28A0092B-C50C-407E-A947-70E740481C1C}">
                <a14:useLocalDpi xmlns:a14="http://schemas.microsoft.com/office/drawing/2010/main" val="0"/>
              </a:ext>
            </a:extLst>
          </a:blip>
          <a:srcRect l="161" t="20548" r="966" b="14182"/>
          <a:stretch/>
        </p:blipFill>
        <p:spPr>
          <a:xfrm>
            <a:off x="2868061" y="0"/>
            <a:ext cx="6925733" cy="6858000"/>
          </a:xfrm>
          <a:prstGeom prst="rect">
            <a:avLst/>
          </a:prstGeom>
        </p:spPr>
      </p:pic>
      <p:sp>
        <p:nvSpPr>
          <p:cNvPr id="2" name="Title 1">
            <a:extLst>
              <a:ext uri="{FF2B5EF4-FFF2-40B4-BE49-F238E27FC236}">
                <a16:creationId xmlns:a16="http://schemas.microsoft.com/office/drawing/2014/main" id="{338EAA49-D349-4D8D-B8CF-EF84591B5D92}"/>
              </a:ext>
            </a:extLst>
          </p:cNvPr>
          <p:cNvSpPr>
            <a:spLocks noGrp="1"/>
          </p:cNvSpPr>
          <p:nvPr>
            <p:ph type="ctrTitle"/>
          </p:nvPr>
        </p:nvSpPr>
        <p:spPr>
          <a:xfrm>
            <a:off x="0" y="2844800"/>
            <a:ext cx="12192000" cy="2451241"/>
          </a:xfrm>
          <a:solidFill>
            <a:srgbClr val="FFFFFF">
              <a:alpha val="60000"/>
            </a:srgbClr>
          </a:solidFill>
          <a:ln>
            <a:noFill/>
          </a:ln>
        </p:spPr>
        <p:txBody>
          <a:bodyPr>
            <a:normAutofit/>
          </a:bodyPr>
          <a:lstStyle/>
          <a:p>
            <a:pPr lvl="0">
              <a:spcBef>
                <a:spcPts val="1000"/>
              </a:spcBef>
            </a:pPr>
            <a:r>
              <a:rPr lang="en-US" sz="4000" dirty="0"/>
              <a:t>ageLOC LumiSpa Accent &amp; </a:t>
            </a:r>
            <a:r>
              <a:rPr lang="en-US" sz="4000" dirty="0" err="1"/>
              <a:t>IdealEyes</a:t>
            </a:r>
            <a:br>
              <a:rPr lang="en-US" sz="4000" dirty="0"/>
            </a:br>
            <a:br>
              <a:rPr lang="en-US" sz="4000" dirty="0"/>
            </a:br>
            <a:r>
              <a:rPr lang="ja-JP" altLang="en-US" dirty="0"/>
              <a:t>製品トレーニング</a:t>
            </a:r>
            <a:endParaRPr lang="en-US" dirty="0"/>
          </a:p>
        </p:txBody>
      </p:sp>
    </p:spTree>
    <p:extLst>
      <p:ext uri="{BB962C8B-B14F-4D97-AF65-F5344CB8AC3E}">
        <p14:creationId xmlns:p14="http://schemas.microsoft.com/office/powerpoint/2010/main" val="26916808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a:extLst>
              <a:ext uri="{FF2B5EF4-FFF2-40B4-BE49-F238E27FC236}">
                <a16:creationId xmlns:a16="http://schemas.microsoft.com/office/drawing/2014/main" id="{A1FD7203-1937-4038-9456-E7D9695237F0}"/>
              </a:ext>
            </a:extLst>
          </p:cNvPr>
          <p:cNvSpPr/>
          <p:nvPr/>
        </p:nvSpPr>
        <p:spPr>
          <a:xfrm>
            <a:off x="690411" y="319495"/>
            <a:ext cx="1205779" cy="70788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40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FAQ</a:t>
            </a:r>
            <a:endParaRPr kumimoji="1" lang="ja-JP" altLang="en-US" sz="40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sp>
        <p:nvSpPr>
          <p:cNvPr id="8" name="正方形/長方形 7">
            <a:extLst>
              <a:ext uri="{FF2B5EF4-FFF2-40B4-BE49-F238E27FC236}">
                <a16:creationId xmlns:a16="http://schemas.microsoft.com/office/drawing/2014/main" id="{2BA43CC8-7C07-4751-B7FC-7C89515F18B8}"/>
              </a:ext>
            </a:extLst>
          </p:cNvPr>
          <p:cNvSpPr/>
          <p:nvPr/>
        </p:nvSpPr>
        <p:spPr>
          <a:xfrm>
            <a:off x="4191096" y="1027381"/>
            <a:ext cx="6773329" cy="520142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Verlag Book" charset="0"/>
              </a:rPr>
              <a:t>【</a:t>
            </a:r>
            <a:r>
              <a:rPr kumimoji="1" lang="ja-JP" altLang="en-US" sz="28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Verlag Book" charset="0"/>
              </a:rPr>
              <a:t>質問 </a:t>
            </a:r>
            <a:r>
              <a:rPr kumimoji="1" lang="en-US" altLang="ja-JP" sz="28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Verlag Book" charset="0"/>
              </a:rPr>
              <a:t>1】</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Verlag Book" charset="0"/>
              </a:rPr>
              <a:t>アイディアル アイズは１本でどれぐらいもちますか？</a:t>
            </a:r>
            <a:endParaRPr kumimoji="1" lang="en-US" altLang="ja-JP" sz="28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Verlag Book"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28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Verlag Book"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8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Verlag Book" charset="0"/>
              </a:rPr>
              <a:t>【</a:t>
            </a:r>
            <a:r>
              <a:rPr kumimoji="1" lang="ja-JP" altLang="en-US" sz="28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Verlag Book" charset="0"/>
              </a:rPr>
              <a:t>回答</a:t>
            </a:r>
            <a:r>
              <a:rPr kumimoji="1" lang="en-US" altLang="ja-JP" sz="28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Verlag Book" charset="0"/>
              </a:rPr>
              <a:t> 1】</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Verlag Book" charset="0"/>
              </a:rPr>
              <a:t>かなり個人差があり、１ヵ月から２ヵ月程度お使いいただける内容量となっております。</a:t>
            </a:r>
            <a:r>
              <a:rPr kumimoji="1" lang="ja-JP" altLang="en-US" sz="2800" i="0" u="none" strike="noStrike" kern="1200" cap="none" spc="0" normalizeH="0" baseline="0" noProof="0" dirty="0">
                <a:ln>
                  <a:noFill/>
                </a:ln>
                <a:solidFill>
                  <a:srgbClr val="FF0000"/>
                </a:solidFill>
                <a:effectLst/>
                <a:uLnTx/>
                <a:uFillTx/>
                <a:latin typeface="游ゴシック" panose="020B0400000000000000" pitchFamily="50" charset="-128"/>
                <a:ea typeface="游ゴシック" panose="020B0400000000000000" pitchFamily="50" charset="-128"/>
                <a:cs typeface="Verlag Book" charset="0"/>
              </a:rPr>
              <a:t>片方の目もとに米粒大（両方の目もとでは米粒２粒大）</a:t>
            </a:r>
            <a:r>
              <a:rPr kumimoji="1" lang="ja-JP" altLang="en-US" sz="28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Verlag Book" charset="0"/>
              </a:rPr>
              <a:t>お使いいただくと、約</a:t>
            </a:r>
            <a:r>
              <a:rPr lang="ja-JP" altLang="en-US" sz="2800" dirty="0">
                <a:solidFill>
                  <a:prstClr val="black"/>
                </a:solidFill>
                <a:latin typeface="游ゴシック" panose="020B0400000000000000" pitchFamily="50" charset="-128"/>
                <a:ea typeface="游ゴシック" panose="020B0400000000000000" pitchFamily="50" charset="-128"/>
                <a:cs typeface="Verlag Book" charset="0"/>
              </a:rPr>
              <a:t>１ヵ月</a:t>
            </a:r>
            <a:r>
              <a:rPr kumimoji="1" lang="ja-JP" altLang="en-US" sz="28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Verlag Book" charset="0"/>
              </a:rPr>
              <a:t>となります。</a:t>
            </a:r>
            <a:endParaRPr kumimoji="1" lang="en-US" altLang="ja-JP" sz="28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Verlag Book"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2800" b="0" i="0" u="none" strike="noStrike" kern="1200" cap="none" spc="0" normalizeH="0" baseline="0" noProof="0" dirty="0">
              <a:ln>
                <a:noFill/>
              </a:ln>
              <a:solidFill>
                <a:prstClr val="black">
                  <a:lumMod val="50000"/>
                  <a:lumOff val="50000"/>
                </a:prstClr>
              </a:solidFill>
              <a:effectLst/>
              <a:uLnTx/>
              <a:uFillTx/>
              <a:latin typeface="游ゴシック" panose="020B0400000000000000" pitchFamily="50" charset="-128"/>
              <a:ea typeface="游ゴシック" panose="020B0400000000000000" pitchFamily="50" charset="-128"/>
              <a:cs typeface="Verlag Book"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2400" b="0" i="0" u="none" strike="noStrike" kern="1200" cap="none" spc="0" normalizeH="0" baseline="0" noProof="0" dirty="0">
              <a:ln>
                <a:noFill/>
              </a:ln>
              <a:solidFill>
                <a:prstClr val="black">
                  <a:lumMod val="50000"/>
                  <a:lumOff val="50000"/>
                </a:prstClr>
              </a:solidFill>
              <a:effectLst/>
              <a:uLnTx/>
              <a:uFillTx/>
              <a:latin typeface="游ゴシック" panose="020B0400000000000000" pitchFamily="50" charset="-128"/>
              <a:ea typeface="游ゴシック" panose="020B0400000000000000" pitchFamily="50" charset="-128"/>
              <a:cs typeface="Verlag Book" charset="0"/>
            </a:endParaRPr>
          </a:p>
        </p:txBody>
      </p:sp>
      <p:pic>
        <p:nvPicPr>
          <p:cNvPr id="9" name="Picture 3">
            <a:extLst>
              <a:ext uri="{FF2B5EF4-FFF2-40B4-BE49-F238E27FC236}">
                <a16:creationId xmlns:a16="http://schemas.microsoft.com/office/drawing/2014/main" id="{BBBCD658-88E0-42FA-B2BF-4E5AB0E5B643}"/>
              </a:ext>
            </a:extLst>
          </p:cNvPr>
          <p:cNvPicPr>
            <a:picLocks noChangeAspect="1"/>
          </p:cNvPicPr>
          <p:nvPr/>
        </p:nvPicPr>
        <p:blipFill rotWithShape="1">
          <a:blip r:embed="rId3"/>
          <a:srcRect l="62829" t="72557"/>
          <a:stretch/>
        </p:blipFill>
        <p:spPr>
          <a:xfrm>
            <a:off x="2562329" y="5080087"/>
            <a:ext cx="1443613" cy="1532831"/>
          </a:xfrm>
          <a:prstGeom prst="rect">
            <a:avLst/>
          </a:prstGeom>
        </p:spPr>
      </p:pic>
      <p:sp>
        <p:nvSpPr>
          <p:cNvPr id="2" name="正方形/長方形 1">
            <a:extLst>
              <a:ext uri="{FF2B5EF4-FFF2-40B4-BE49-F238E27FC236}">
                <a16:creationId xmlns:a16="http://schemas.microsoft.com/office/drawing/2014/main" id="{9E3DEEB3-8955-45A7-A22C-3FA6152C8285}"/>
              </a:ext>
            </a:extLst>
          </p:cNvPr>
          <p:cNvSpPr/>
          <p:nvPr/>
        </p:nvSpPr>
        <p:spPr>
          <a:xfrm>
            <a:off x="2758569" y="4680038"/>
            <a:ext cx="342900" cy="40005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6" name="図 5">
            <a:extLst>
              <a:ext uri="{FF2B5EF4-FFF2-40B4-BE49-F238E27FC236}">
                <a16:creationId xmlns:a16="http://schemas.microsoft.com/office/drawing/2014/main" id="{DDE15545-5D31-4045-A865-7E02F3526FD6}"/>
              </a:ext>
            </a:extLst>
          </p:cNvPr>
          <p:cNvPicPr>
            <a:picLocks noChangeAspect="1"/>
          </p:cNvPicPr>
          <p:nvPr/>
        </p:nvPicPr>
        <p:blipFill>
          <a:blip r:embed="rId4"/>
          <a:stretch>
            <a:fillRect/>
          </a:stretch>
        </p:blipFill>
        <p:spPr>
          <a:xfrm>
            <a:off x="1347193" y="1909187"/>
            <a:ext cx="970698" cy="4221410"/>
          </a:xfrm>
          <a:prstGeom prst="rect">
            <a:avLst/>
          </a:prstGeom>
        </p:spPr>
      </p:pic>
    </p:spTree>
    <p:extLst>
      <p:ext uri="{BB962C8B-B14F-4D97-AF65-F5344CB8AC3E}">
        <p14:creationId xmlns:p14="http://schemas.microsoft.com/office/powerpoint/2010/main" val="22457803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a:extLst>
              <a:ext uri="{FF2B5EF4-FFF2-40B4-BE49-F238E27FC236}">
                <a16:creationId xmlns:a16="http://schemas.microsoft.com/office/drawing/2014/main" id="{A1FD7203-1937-4038-9456-E7D9695237F0}"/>
              </a:ext>
            </a:extLst>
          </p:cNvPr>
          <p:cNvSpPr/>
          <p:nvPr/>
        </p:nvSpPr>
        <p:spPr>
          <a:xfrm>
            <a:off x="690411" y="319495"/>
            <a:ext cx="1205779" cy="70788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40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FAQ</a:t>
            </a:r>
            <a:endParaRPr kumimoji="1" lang="ja-JP" altLang="en-US" sz="40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sp>
        <p:nvSpPr>
          <p:cNvPr id="8" name="正方形/長方形 7">
            <a:extLst>
              <a:ext uri="{FF2B5EF4-FFF2-40B4-BE49-F238E27FC236}">
                <a16:creationId xmlns:a16="http://schemas.microsoft.com/office/drawing/2014/main" id="{2BA43CC8-7C07-4751-B7FC-7C89515F18B8}"/>
              </a:ext>
            </a:extLst>
          </p:cNvPr>
          <p:cNvSpPr/>
          <p:nvPr/>
        </p:nvSpPr>
        <p:spPr>
          <a:xfrm>
            <a:off x="4384529" y="1027381"/>
            <a:ext cx="6816872" cy="563231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Verlag Book" charset="0"/>
              </a:rPr>
              <a:t>【</a:t>
            </a:r>
            <a:r>
              <a:rPr kumimoji="1" lang="ja-JP" altLang="en-US" sz="28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Verlag Book" charset="0"/>
              </a:rPr>
              <a:t>質問 </a:t>
            </a:r>
            <a:r>
              <a:rPr kumimoji="1" lang="en-US" altLang="ja-JP" sz="28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Verlag Book" charset="0"/>
              </a:rPr>
              <a:t>2】</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Verlag Book" charset="0"/>
              </a:rPr>
              <a:t>かなりやわらいかいようですが、</a:t>
            </a:r>
            <a:endParaRPr kumimoji="1" lang="en-US" altLang="ja-JP" sz="28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Verlag Book"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Verlag Book" charset="0"/>
              </a:rPr>
              <a:t>トリートメント チップは、どれぐらいの頻度で取り替えたらよいですか？</a:t>
            </a:r>
            <a:endParaRPr kumimoji="1" lang="en-US" altLang="ja-JP" sz="28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Verlag Book"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28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Verlag Book"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8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Verlag Book" charset="0"/>
              </a:rPr>
              <a:t>【</a:t>
            </a:r>
            <a:r>
              <a:rPr kumimoji="1" lang="ja-JP" altLang="en-US" sz="28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Verlag Book" charset="0"/>
              </a:rPr>
              <a:t>回答</a:t>
            </a:r>
            <a:r>
              <a:rPr kumimoji="1" lang="en-US" altLang="ja-JP" sz="28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Verlag Book" charset="0"/>
              </a:rPr>
              <a:t> 2】</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Verlag Book" charset="0"/>
              </a:rPr>
              <a:t>トリートメント ヘッドと同様です。</a:t>
            </a:r>
            <a:endParaRPr kumimoji="1" lang="en-US" altLang="ja-JP" sz="28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Verlag Book"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Verlag Book" charset="0"/>
              </a:rPr>
              <a:t>「マイクロ パルス オシレーション</a:t>
            </a:r>
            <a:endParaRPr kumimoji="1" lang="en-US" altLang="ja-JP" sz="28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Verlag Book"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Verlag Book" charset="0"/>
              </a:rPr>
              <a:t> テクノロジー」（美肌ストレッチ）の</a:t>
            </a:r>
            <a:endParaRPr kumimoji="1" lang="en-US" altLang="ja-JP" sz="28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Verlag Book"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Verlag Book" charset="0"/>
              </a:rPr>
              <a:t>効果を十分に体感いただくために、</a:t>
            </a:r>
            <a:endParaRPr kumimoji="1" lang="en-US" altLang="ja-JP" sz="28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Verlag Book"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srgbClr val="FF0000"/>
                </a:solidFill>
                <a:effectLst/>
                <a:uLnTx/>
                <a:uFillTx/>
                <a:latin typeface="游ゴシック" panose="020B0400000000000000" pitchFamily="50" charset="-128"/>
                <a:ea typeface="游ゴシック" panose="020B0400000000000000" pitchFamily="50" charset="-128"/>
                <a:cs typeface="Verlag Book" charset="0"/>
              </a:rPr>
              <a:t>３ヵ月に１度の取り替え</a:t>
            </a:r>
            <a:r>
              <a:rPr kumimoji="1" lang="ja-JP" altLang="en-US" sz="28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Verlag Book" charset="0"/>
              </a:rPr>
              <a:t>をおすすめします。</a:t>
            </a:r>
            <a:endParaRPr kumimoji="1" lang="en-US" altLang="ja-JP" sz="28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Verlag Book"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2400" b="0" i="0" u="none" strike="noStrike" kern="1200" cap="none" spc="0" normalizeH="0" baseline="0" noProof="0" dirty="0">
              <a:ln>
                <a:noFill/>
              </a:ln>
              <a:solidFill>
                <a:prstClr val="black">
                  <a:lumMod val="50000"/>
                  <a:lumOff val="50000"/>
                </a:prstClr>
              </a:solidFill>
              <a:effectLst/>
              <a:uLnTx/>
              <a:uFillTx/>
              <a:latin typeface="游ゴシック" panose="020B0400000000000000" pitchFamily="50" charset="-128"/>
              <a:ea typeface="游ゴシック" panose="020B0400000000000000" pitchFamily="50" charset="-128"/>
              <a:cs typeface="Verlag Book" charset="0"/>
            </a:endParaRPr>
          </a:p>
        </p:txBody>
      </p:sp>
      <p:pic>
        <p:nvPicPr>
          <p:cNvPr id="4" name="Picture 3">
            <a:extLst>
              <a:ext uri="{FF2B5EF4-FFF2-40B4-BE49-F238E27FC236}">
                <a16:creationId xmlns:a16="http://schemas.microsoft.com/office/drawing/2014/main" id="{1E3246D6-3E5A-4FD9-9BA0-02A64EA9666E}"/>
              </a:ext>
            </a:extLst>
          </p:cNvPr>
          <p:cNvPicPr>
            <a:picLocks noChangeAspect="1"/>
          </p:cNvPicPr>
          <p:nvPr/>
        </p:nvPicPr>
        <p:blipFill rotWithShape="1">
          <a:blip r:embed="rId3"/>
          <a:srcRect l="44191" t="5744" r="27046" b="71288"/>
          <a:stretch/>
        </p:blipFill>
        <p:spPr>
          <a:xfrm rot="636982">
            <a:off x="988977" y="2808162"/>
            <a:ext cx="1814426" cy="2174176"/>
          </a:xfrm>
          <a:prstGeom prst="ellipse">
            <a:avLst/>
          </a:prstGeom>
          <a:ln>
            <a:noFill/>
          </a:ln>
          <a:effectLst>
            <a:softEdge rad="112500"/>
          </a:effectLst>
        </p:spPr>
      </p:pic>
      <p:pic>
        <p:nvPicPr>
          <p:cNvPr id="2" name="図 1">
            <a:extLst>
              <a:ext uri="{FF2B5EF4-FFF2-40B4-BE49-F238E27FC236}">
                <a16:creationId xmlns:a16="http://schemas.microsoft.com/office/drawing/2014/main" id="{0F7E556A-5621-4868-9442-A8BA56691EF3}"/>
              </a:ext>
            </a:extLst>
          </p:cNvPr>
          <p:cNvPicPr>
            <a:picLocks noChangeAspect="1"/>
          </p:cNvPicPr>
          <p:nvPr/>
        </p:nvPicPr>
        <p:blipFill>
          <a:blip r:embed="rId4"/>
          <a:stretch>
            <a:fillRect/>
          </a:stretch>
        </p:blipFill>
        <p:spPr>
          <a:xfrm>
            <a:off x="1401071" y="1786302"/>
            <a:ext cx="990238" cy="755527"/>
          </a:xfrm>
          <a:prstGeom prst="rect">
            <a:avLst/>
          </a:prstGeom>
        </p:spPr>
      </p:pic>
    </p:spTree>
    <p:extLst>
      <p:ext uri="{BB962C8B-B14F-4D97-AF65-F5344CB8AC3E}">
        <p14:creationId xmlns:p14="http://schemas.microsoft.com/office/powerpoint/2010/main" val="964268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5" descr="A picture containing appliance, dryer, wall, sky&#10;&#10;Description generated with very high confidence">
            <a:extLst>
              <a:ext uri="{FF2B5EF4-FFF2-40B4-BE49-F238E27FC236}">
                <a16:creationId xmlns:a16="http://schemas.microsoft.com/office/drawing/2014/main" id="{498ACE22-D909-4139-8918-67D3E941476D}"/>
              </a:ext>
            </a:extLst>
          </p:cNvPr>
          <p:cNvPicPr>
            <a:picLocks noChangeAspect="1"/>
          </p:cNvPicPr>
          <p:nvPr/>
        </p:nvPicPr>
        <p:blipFill rotWithShape="1">
          <a:blip r:embed="rId3">
            <a:extLst>
              <a:ext uri="{BEBA8EAE-BF5A-486C-A8C5-ECC9F3942E4B}">
                <a14:imgProps xmlns:a14="http://schemas.microsoft.com/office/drawing/2010/main">
                  <a14:imgLayer>
                    <a14:imgEffect>
                      <a14:backgroundRemoval t="5550" b="93490" l="15738" r="90492">
                        <a14:foregroundMark x1="17869" y1="8858" x2="20328" y2="6083"/>
                        <a14:foregroundMark x1="27049" y1="9392" x2="36721" y2="12060"/>
                        <a14:foregroundMark x1="28852" y1="7898" x2="37869" y2="10245"/>
                        <a14:foregroundMark x1="37869" y1="10245" x2="38525" y2="10245"/>
                        <a14:foregroundMark x1="42459" y1="11846" x2="23279" y2="5550"/>
                        <a14:foregroundMark x1="23279" y1="5550" x2="41311" y2="10779"/>
                        <a14:foregroundMark x1="36721" y1="13127" x2="36721" y2="13127"/>
                        <a14:foregroundMark x1="37213" y1="13127" x2="35902" y2="15795"/>
                        <a14:foregroundMark x1="38361" y1="11846" x2="35410" y2="16542"/>
                        <a14:foregroundMark x1="28361" y1="11419" x2="28361" y2="15368"/>
                        <a14:foregroundMark x1="49016" y1="17396" x2="48852" y2="24120"/>
                        <a14:foregroundMark x1="48852" y1="24120" x2="46066" y2="28282"/>
                        <a14:foregroundMark x1="47213" y1="12914" x2="59836" y2="16862"/>
                        <a14:foregroundMark x1="30820" y1="11313" x2="30820" y2="14194"/>
                        <a14:foregroundMark x1="66393" y1="21345" x2="79016" y2="27535"/>
                        <a14:foregroundMark x1="79016" y1="27535" x2="81639" y2="30416"/>
                        <a14:foregroundMark x1="64426" y1="20277" x2="57049" y2="64674"/>
                        <a14:foregroundMark x1="57049" y1="64674" x2="50820" y2="59765"/>
                        <a14:foregroundMark x1="50820" y1="59765" x2="61639" y2="65422"/>
                        <a14:foregroundMark x1="61639" y1="65422" x2="62951" y2="72038"/>
                        <a14:foregroundMark x1="62951" y1="72038" x2="60656" y2="80470"/>
                        <a14:foregroundMark x1="60656" y1="80470" x2="53934" y2="84739"/>
                        <a14:foregroundMark x1="53934" y1="84739" x2="53607" y2="84418"/>
                        <a14:foregroundMark x1="60328" y1="50587" x2="64426" y2="74600"/>
                        <a14:foregroundMark x1="64426" y1="74600" x2="63115" y2="74813"/>
                        <a14:foregroundMark x1="61311" y1="50587" x2="60492" y2="47385"/>
                        <a14:foregroundMark x1="61639" y1="48773" x2="60984" y2="46638"/>
                        <a14:foregroundMark x1="65082" y1="79829" x2="65082" y2="75880"/>
                        <a14:foregroundMark x1="60328" y1="85912" x2="64262" y2="81003"/>
                        <a14:foregroundMark x1="54098" y1="89541" x2="61967" y2="85486"/>
                        <a14:foregroundMark x1="61967" y1="85486" x2="61475" y2="86019"/>
                        <a14:foregroundMark x1="48033" y1="93490" x2="52295" y2="92956"/>
                        <a14:foregroundMark x1="42459" y1="11740" x2="40492" y2="10779"/>
                        <a14:foregroundMark x1="41311" y1="10993" x2="41148" y2="10993"/>
                        <a14:foregroundMark x1="41148" y1="10993" x2="44590" y2="12166"/>
                        <a14:foregroundMark x1="54754" y1="15368" x2="54754" y2="15368"/>
                        <a14:foregroundMark x1="54754" y1="15368" x2="36721" y2="9925"/>
                        <a14:foregroundMark x1="36721" y1="9925" x2="36721" y2="9925"/>
                      </a14:backgroundRemoval>
                    </a14:imgEffect>
                  </a14:imgLayer>
                </a14:imgProps>
              </a:ext>
            </a:extLst>
          </a:blip>
          <a:srcRect l="6376"/>
          <a:stretch/>
        </p:blipFill>
        <p:spPr>
          <a:xfrm>
            <a:off x="1521585" y="1366826"/>
            <a:ext cx="1664388" cy="2695223"/>
          </a:xfrm>
          <a:prstGeom prst="rect">
            <a:avLst/>
          </a:prstGeom>
        </p:spPr>
      </p:pic>
      <p:pic>
        <p:nvPicPr>
          <p:cNvPr id="4" name="Picture 6">
            <a:extLst>
              <a:ext uri="{FF2B5EF4-FFF2-40B4-BE49-F238E27FC236}">
                <a16:creationId xmlns:a16="http://schemas.microsoft.com/office/drawing/2014/main" id="{42F641D0-47D7-453A-8DDD-366D90CE7CD2}"/>
              </a:ext>
            </a:extLst>
          </p:cNvPr>
          <p:cNvPicPr>
            <a:picLocks noChangeAspect="1"/>
          </p:cNvPicPr>
          <p:nvPr/>
        </p:nvPicPr>
        <p:blipFill>
          <a:blip r:embed="rId4"/>
          <a:stretch>
            <a:fillRect/>
          </a:stretch>
        </p:blipFill>
        <p:spPr>
          <a:xfrm>
            <a:off x="1436671" y="4062049"/>
            <a:ext cx="2219843" cy="2219843"/>
          </a:xfrm>
          <a:prstGeom prst="rect">
            <a:avLst/>
          </a:prstGeom>
        </p:spPr>
      </p:pic>
      <p:pic>
        <p:nvPicPr>
          <p:cNvPr id="6" name="Picture 9">
            <a:extLst>
              <a:ext uri="{FF2B5EF4-FFF2-40B4-BE49-F238E27FC236}">
                <a16:creationId xmlns:a16="http://schemas.microsoft.com/office/drawing/2014/main" id="{F807793C-7C61-4AB0-9613-2145C9209B10}"/>
              </a:ext>
            </a:extLst>
          </p:cNvPr>
          <p:cNvPicPr>
            <a:picLocks noChangeAspect="1"/>
          </p:cNvPicPr>
          <p:nvPr/>
        </p:nvPicPr>
        <p:blipFill>
          <a:blip r:embed="rId5"/>
          <a:stretch>
            <a:fillRect/>
          </a:stretch>
        </p:blipFill>
        <p:spPr>
          <a:xfrm>
            <a:off x="1127247" y="5481146"/>
            <a:ext cx="701070" cy="701070"/>
          </a:xfrm>
          <a:prstGeom prst="rect">
            <a:avLst/>
          </a:prstGeom>
        </p:spPr>
      </p:pic>
      <p:sp>
        <p:nvSpPr>
          <p:cNvPr id="7" name="正方形/長方形 6">
            <a:extLst>
              <a:ext uri="{FF2B5EF4-FFF2-40B4-BE49-F238E27FC236}">
                <a16:creationId xmlns:a16="http://schemas.microsoft.com/office/drawing/2014/main" id="{A1FD7203-1937-4038-9456-E7D9695237F0}"/>
              </a:ext>
            </a:extLst>
          </p:cNvPr>
          <p:cNvSpPr/>
          <p:nvPr/>
        </p:nvSpPr>
        <p:spPr>
          <a:xfrm>
            <a:off x="690411" y="319495"/>
            <a:ext cx="1205779" cy="70788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40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FAQ</a:t>
            </a:r>
            <a:endParaRPr kumimoji="1" lang="ja-JP" altLang="en-US" sz="40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sp>
        <p:nvSpPr>
          <p:cNvPr id="8" name="正方形/長方形 7">
            <a:extLst>
              <a:ext uri="{FF2B5EF4-FFF2-40B4-BE49-F238E27FC236}">
                <a16:creationId xmlns:a16="http://schemas.microsoft.com/office/drawing/2014/main" id="{2BA43CC8-7C07-4751-B7FC-7C89515F18B8}"/>
              </a:ext>
            </a:extLst>
          </p:cNvPr>
          <p:cNvSpPr/>
          <p:nvPr/>
        </p:nvSpPr>
        <p:spPr>
          <a:xfrm>
            <a:off x="4393242" y="1027381"/>
            <a:ext cx="6750380" cy="569386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Verlag Book" charset="0"/>
              </a:rPr>
              <a:t>【</a:t>
            </a:r>
            <a:r>
              <a:rPr kumimoji="1" lang="ja-JP" altLang="en-US" sz="28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Verlag Book" charset="0"/>
              </a:rPr>
              <a:t>質問 </a:t>
            </a:r>
            <a:r>
              <a:rPr kumimoji="1" lang="en-US" altLang="ja-JP" sz="28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Verlag Book" charset="0"/>
              </a:rPr>
              <a:t>3】</a:t>
            </a: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2800" dirty="0">
                <a:solidFill>
                  <a:prstClr val="black"/>
                </a:solidFill>
                <a:latin typeface="游ゴシック" panose="020B0400000000000000" pitchFamily="50" charset="-128"/>
                <a:ea typeface="游ゴシック" panose="020B0400000000000000" pitchFamily="50" charset="-128"/>
                <a:cs typeface="Verlag Book" charset="0"/>
              </a:rPr>
              <a:t>フェイス </a:t>
            </a:r>
            <a:r>
              <a:rPr kumimoji="1" lang="ja-JP" altLang="en-US" sz="28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Verlag Book" charset="0"/>
              </a:rPr>
              <a:t>ガルバのポイントケアとはどう違うのですか？ 併用できますか？</a:t>
            </a:r>
            <a:endParaRPr kumimoji="1" lang="en-US" altLang="ja-JP" sz="28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Verlag Book"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28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Verlag Book"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8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Verlag Book" charset="0"/>
              </a:rPr>
              <a:t>【</a:t>
            </a:r>
            <a:r>
              <a:rPr kumimoji="1" lang="ja-JP" altLang="en-US" sz="28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Verlag Book" charset="0"/>
              </a:rPr>
              <a:t>回答</a:t>
            </a:r>
            <a:r>
              <a:rPr kumimoji="1" lang="en-US" altLang="ja-JP" sz="28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Verlag Book" charset="0"/>
              </a:rPr>
              <a:t> 3】</a:t>
            </a:r>
          </a:p>
          <a:p>
            <a:pPr lvl="0">
              <a:defRPr/>
            </a:pPr>
            <a:r>
              <a:rPr kumimoji="1" lang="ja-JP" altLang="en-US" sz="28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Verlag Book" charset="0"/>
              </a:rPr>
              <a:t>ガルバの</a:t>
            </a:r>
            <a:r>
              <a:rPr lang="ja-JP" altLang="en-US" sz="2800" dirty="0">
                <a:solidFill>
                  <a:prstClr val="black"/>
                </a:solidFill>
                <a:latin typeface="游ゴシック" panose="020B0400000000000000" pitchFamily="50" charset="-128"/>
                <a:cs typeface="Verlag Book" charset="0"/>
              </a:rPr>
              <a:t>ポイントケアは、目もとだけでなく口もとなどの気になる年齢ラインやハリに、より積極的に働きかけます。</a:t>
            </a:r>
            <a:endParaRPr lang="en-US" altLang="ja-JP" sz="2800" dirty="0">
              <a:solidFill>
                <a:prstClr val="black"/>
              </a:solidFill>
              <a:latin typeface="游ゴシック" panose="020B0400000000000000" pitchFamily="50" charset="-128"/>
              <a:cs typeface="Verlag Book"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Verlag Book" charset="0"/>
              </a:rPr>
              <a:t>併用の際は、デリケートな目もとの肌を考慮して、</a:t>
            </a:r>
            <a:r>
              <a:rPr lang="ja-JP" altLang="en-US" sz="2800" dirty="0">
                <a:solidFill>
                  <a:prstClr val="black"/>
                </a:solidFill>
                <a:latin typeface="游ゴシック" panose="020B0400000000000000" pitchFamily="50" charset="-128"/>
                <a:ea typeface="游ゴシック" panose="020B0400000000000000" pitchFamily="50" charset="-128"/>
                <a:cs typeface="Verlag Book" charset="0"/>
              </a:rPr>
              <a:t>あたらしく追加するケアを週に１度から</a:t>
            </a:r>
            <a:r>
              <a:rPr lang="ja-JP" altLang="en-US" sz="2800" dirty="0">
                <a:solidFill>
                  <a:srgbClr val="FF0000"/>
                </a:solidFill>
                <a:latin typeface="游ゴシック" panose="020B0400000000000000" pitchFamily="50" charset="-128"/>
                <a:ea typeface="游ゴシック" panose="020B0400000000000000" pitchFamily="50" charset="-128"/>
                <a:cs typeface="Verlag Book" charset="0"/>
              </a:rPr>
              <a:t>徐々に頻度を増やしていき、肌の様子をみながら進めていく</a:t>
            </a:r>
            <a:r>
              <a:rPr lang="ja-JP" altLang="en-US" sz="2800" dirty="0">
                <a:solidFill>
                  <a:prstClr val="black"/>
                </a:solidFill>
                <a:latin typeface="游ゴシック" panose="020B0400000000000000" pitchFamily="50" charset="-128"/>
                <a:ea typeface="游ゴシック" panose="020B0400000000000000" pitchFamily="50" charset="-128"/>
                <a:cs typeface="Verlag Book" charset="0"/>
              </a:rPr>
              <a:t>ことを  おすすめします。</a:t>
            </a:r>
            <a:endParaRPr kumimoji="1" lang="en-US" altLang="ja-JP" sz="2400" b="0" i="0" u="none" strike="noStrike" kern="1200" cap="none" spc="0" normalizeH="0" baseline="0" noProof="0" dirty="0">
              <a:ln>
                <a:noFill/>
              </a:ln>
              <a:solidFill>
                <a:prstClr val="black">
                  <a:lumMod val="50000"/>
                  <a:lumOff val="50000"/>
                </a:prstClr>
              </a:solidFill>
              <a:effectLst/>
              <a:uLnTx/>
              <a:uFillTx/>
              <a:latin typeface="游ゴシック" panose="020B0400000000000000" pitchFamily="50" charset="-128"/>
              <a:ea typeface="游ゴシック" panose="020B0400000000000000" pitchFamily="50" charset="-128"/>
              <a:cs typeface="Verlag Book" charset="0"/>
            </a:endParaRPr>
          </a:p>
        </p:txBody>
      </p:sp>
      <p:pic>
        <p:nvPicPr>
          <p:cNvPr id="5" name="図 4">
            <a:extLst>
              <a:ext uri="{FF2B5EF4-FFF2-40B4-BE49-F238E27FC236}">
                <a16:creationId xmlns:a16="http://schemas.microsoft.com/office/drawing/2014/main" id="{820B3C54-7BC9-4B23-A5D7-84FC92FF9C93}"/>
              </a:ext>
            </a:extLst>
          </p:cNvPr>
          <p:cNvPicPr>
            <a:picLocks noChangeAspect="1"/>
          </p:cNvPicPr>
          <p:nvPr/>
        </p:nvPicPr>
        <p:blipFill>
          <a:blip r:embed="rId6"/>
          <a:stretch>
            <a:fillRect/>
          </a:stretch>
        </p:blipFill>
        <p:spPr>
          <a:xfrm>
            <a:off x="587300" y="4350937"/>
            <a:ext cx="521209" cy="1831280"/>
          </a:xfrm>
          <a:prstGeom prst="rect">
            <a:avLst/>
          </a:prstGeom>
        </p:spPr>
      </p:pic>
      <p:pic>
        <p:nvPicPr>
          <p:cNvPr id="10" name="図 9">
            <a:extLst>
              <a:ext uri="{FF2B5EF4-FFF2-40B4-BE49-F238E27FC236}">
                <a16:creationId xmlns:a16="http://schemas.microsoft.com/office/drawing/2014/main" id="{E67635F2-CBFE-4279-AC35-53B127CA5ED1}"/>
              </a:ext>
            </a:extLst>
          </p:cNvPr>
          <p:cNvPicPr>
            <a:picLocks noChangeAspect="1"/>
          </p:cNvPicPr>
          <p:nvPr/>
        </p:nvPicPr>
        <p:blipFill>
          <a:blip r:embed="rId7"/>
          <a:stretch>
            <a:fillRect/>
          </a:stretch>
        </p:blipFill>
        <p:spPr>
          <a:xfrm>
            <a:off x="1331885" y="2412104"/>
            <a:ext cx="379399" cy="1649945"/>
          </a:xfrm>
          <a:prstGeom prst="rect">
            <a:avLst/>
          </a:prstGeom>
        </p:spPr>
      </p:pic>
    </p:spTree>
    <p:extLst>
      <p:ext uri="{BB962C8B-B14F-4D97-AF65-F5344CB8AC3E}">
        <p14:creationId xmlns:p14="http://schemas.microsoft.com/office/powerpoint/2010/main" val="18751594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テキスト ボックス 58">
            <a:extLst>
              <a:ext uri="{FF2B5EF4-FFF2-40B4-BE49-F238E27FC236}">
                <a16:creationId xmlns:a16="http://schemas.microsoft.com/office/drawing/2014/main" id="{761CBCE5-A579-49DE-8261-72A84763E3AF}"/>
              </a:ext>
            </a:extLst>
          </p:cNvPr>
          <p:cNvSpPr txBox="1"/>
          <p:nvPr/>
        </p:nvSpPr>
        <p:spPr>
          <a:xfrm>
            <a:off x="747117" y="3145261"/>
            <a:ext cx="10369616" cy="2862322"/>
          </a:xfrm>
          <a:prstGeom prst="rect">
            <a:avLst/>
          </a:prstGeom>
          <a:noFill/>
          <a:ln w="22225">
            <a:solidFill>
              <a:srgbClr val="FF0000"/>
            </a:solidFill>
            <a:prstDash val="solid"/>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ja-JP"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ja-JP"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ja-JP"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ja-JP"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ja-JP"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ja-JP"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ja-JP"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ja-JP"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ja-JP"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ja-JP"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pic>
        <p:nvPicPr>
          <p:cNvPr id="44" name="図 43">
            <a:extLst>
              <a:ext uri="{FF2B5EF4-FFF2-40B4-BE49-F238E27FC236}">
                <a16:creationId xmlns:a16="http://schemas.microsoft.com/office/drawing/2014/main" id="{E426CBE8-022E-4C54-876B-DAE71A9766FC}"/>
              </a:ext>
            </a:extLst>
          </p:cNvPr>
          <p:cNvPicPr>
            <a:picLocks noChangeAspect="1"/>
          </p:cNvPicPr>
          <p:nvPr/>
        </p:nvPicPr>
        <p:blipFill>
          <a:blip r:embed="rId3"/>
          <a:stretch>
            <a:fillRect/>
          </a:stretch>
        </p:blipFill>
        <p:spPr>
          <a:xfrm>
            <a:off x="3896880" y="3523813"/>
            <a:ext cx="418719" cy="973820"/>
          </a:xfrm>
          <a:prstGeom prst="rect">
            <a:avLst/>
          </a:prstGeom>
        </p:spPr>
      </p:pic>
      <p:pic>
        <p:nvPicPr>
          <p:cNvPr id="45" name="図 44">
            <a:extLst>
              <a:ext uri="{FF2B5EF4-FFF2-40B4-BE49-F238E27FC236}">
                <a16:creationId xmlns:a16="http://schemas.microsoft.com/office/drawing/2014/main" id="{213D2425-55AC-4473-B46A-85C50EB98989}"/>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814" b="89920" l="9756" r="92683">
                        <a14:foregroundMark x1="7317" y1="6897" x2="92683" y2="64191"/>
                        <a14:foregroundMark x1="92683" y1="64191" x2="92683" y2="80371"/>
                        <a14:foregroundMark x1="92683" y1="80371" x2="56911" y2="89125"/>
                        <a14:foregroundMark x1="56911" y1="89125" x2="27642" y2="79576"/>
                        <a14:foregroundMark x1="27642" y1="79576" x2="41463" y2="28382"/>
                      </a14:backgroundRemoval>
                    </a14:imgEffect>
                  </a14:imgLayer>
                </a14:imgProps>
              </a:ext>
            </a:extLst>
          </a:blip>
          <a:stretch>
            <a:fillRect/>
          </a:stretch>
        </p:blipFill>
        <p:spPr>
          <a:xfrm>
            <a:off x="4358536" y="3805426"/>
            <a:ext cx="246395" cy="755213"/>
          </a:xfrm>
          <a:prstGeom prst="rect">
            <a:avLst/>
          </a:prstGeom>
        </p:spPr>
      </p:pic>
      <p:sp>
        <p:nvSpPr>
          <p:cNvPr id="56" name="テキスト ボックス 55">
            <a:extLst>
              <a:ext uri="{FF2B5EF4-FFF2-40B4-BE49-F238E27FC236}">
                <a16:creationId xmlns:a16="http://schemas.microsoft.com/office/drawing/2014/main" id="{178604A6-73BB-4EB8-BD76-294217CAB53B}"/>
              </a:ext>
            </a:extLst>
          </p:cNvPr>
          <p:cNvSpPr txBox="1"/>
          <p:nvPr/>
        </p:nvSpPr>
        <p:spPr>
          <a:xfrm>
            <a:off x="751064" y="607400"/>
            <a:ext cx="2149038" cy="415498"/>
          </a:xfrm>
          <a:prstGeom prst="rect">
            <a:avLst/>
          </a:prstGeom>
          <a:solidFill>
            <a:srgbClr val="00B0F0"/>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21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使用ステップ</a:t>
            </a:r>
          </a:p>
        </p:txBody>
      </p:sp>
      <p:sp>
        <p:nvSpPr>
          <p:cNvPr id="57" name="正方形/長方形 56">
            <a:extLst>
              <a:ext uri="{FF2B5EF4-FFF2-40B4-BE49-F238E27FC236}">
                <a16:creationId xmlns:a16="http://schemas.microsoft.com/office/drawing/2014/main" id="{ADD0CA2A-6D82-4714-A7D9-FE1DF0E34CCB}"/>
              </a:ext>
            </a:extLst>
          </p:cNvPr>
          <p:cNvSpPr/>
          <p:nvPr/>
        </p:nvSpPr>
        <p:spPr>
          <a:xfrm>
            <a:off x="717196" y="4709556"/>
            <a:ext cx="2176908" cy="1015663"/>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5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a:t>
            </a:r>
            <a:endParaRPr kumimoji="0" lang="en-US" altLang="ja-JP" sz="15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5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ティ・エス</a:t>
            </a:r>
            <a:endParaRPr kumimoji="0" lang="en-US" altLang="ja-JP" sz="15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5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トゥルー フェイス</a:t>
            </a:r>
            <a:endParaRPr kumimoji="0" lang="en-US" altLang="ja-JP" sz="15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5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アイズ</a:t>
            </a:r>
            <a:endParaRPr kumimoji="0" lang="en-US" altLang="ja-JP" sz="15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1024" name="正方形/長方形 1023">
            <a:extLst>
              <a:ext uri="{FF2B5EF4-FFF2-40B4-BE49-F238E27FC236}">
                <a16:creationId xmlns:a16="http://schemas.microsoft.com/office/drawing/2014/main" id="{B2ABFA7B-B59A-4607-9E72-86159F65D5E0}"/>
              </a:ext>
            </a:extLst>
          </p:cNvPr>
          <p:cNvSpPr/>
          <p:nvPr/>
        </p:nvSpPr>
        <p:spPr>
          <a:xfrm>
            <a:off x="1967495" y="4473988"/>
            <a:ext cx="4572000" cy="1477328"/>
          </a:xfrm>
          <a:prstGeom prst="rect">
            <a:avLst/>
          </a:prstGeom>
        </p:spPr>
        <p:txBody>
          <a:bodyP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ja-JP" sz="1500" b="1" i="0" u="none" strike="noStrike" kern="1200" cap="none" spc="0" normalizeH="0" baseline="0" noProof="0" dirty="0">
                <a:ln>
                  <a:noFill/>
                </a:ln>
                <a:solidFill>
                  <a:prstClr val="black"/>
                </a:solidFill>
                <a:effectLst/>
                <a:highlight>
                  <a:srgbClr val="FFFF00"/>
                </a:highlight>
                <a:uLnTx/>
                <a:uFillTx/>
                <a:latin typeface="Calibri" panose="020F0502020204030204"/>
                <a:ea typeface="游ゴシック" panose="020B0400000000000000" pitchFamily="50" charset="-128"/>
                <a:cs typeface="+mn-cs"/>
              </a:rPr>
              <a:t>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ja-JP" sz="1500" b="1" i="0" u="none" strike="noStrike" kern="1200" cap="none" spc="0" normalizeH="0" baseline="0" noProof="0" dirty="0" err="1">
                <a:ln>
                  <a:noFill/>
                </a:ln>
                <a:solidFill>
                  <a:prstClr val="black"/>
                </a:solidFill>
                <a:effectLst/>
                <a:uLnTx/>
                <a:uFillTx/>
                <a:latin typeface="Calibri" panose="020F0502020204030204"/>
                <a:ea typeface="游ゴシック" panose="020B0400000000000000" pitchFamily="50" charset="-128"/>
                <a:cs typeface="+mn-cs"/>
              </a:rPr>
              <a:t>ageLOC</a:t>
            </a:r>
            <a:r>
              <a:rPr kumimoji="0" lang="en-US" altLang="ja-JP" sz="15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a:t>
            </a:r>
            <a:r>
              <a:rPr kumimoji="0" lang="ja-JP" altLang="en-US" sz="15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ルミスパ</a:t>
            </a:r>
            <a:endParaRPr kumimoji="0" lang="en-US" altLang="ja-JP" sz="15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5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アクセント</a:t>
            </a:r>
            <a:endParaRPr kumimoji="0" lang="en-US" altLang="ja-JP" sz="15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5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a:t>
            </a:r>
            <a:endParaRPr kumimoji="0" lang="en-US" altLang="ja-JP" sz="15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5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a:t>
            </a:r>
            <a:r>
              <a:rPr kumimoji="0" lang="en-US" altLang="ja-JP" sz="1500" b="1" i="0" u="none" strike="noStrike" kern="1200" cap="none" spc="0" normalizeH="0" baseline="0" noProof="0" dirty="0" err="1">
                <a:ln>
                  <a:noFill/>
                </a:ln>
                <a:solidFill>
                  <a:prstClr val="black"/>
                </a:solidFill>
                <a:effectLst/>
                <a:uLnTx/>
                <a:uFillTx/>
                <a:latin typeface="Calibri" panose="020F0502020204030204"/>
                <a:ea typeface="游ゴシック" panose="020B0400000000000000" pitchFamily="50" charset="-128"/>
                <a:cs typeface="+mn-cs"/>
              </a:rPr>
              <a:t>ageLOC</a:t>
            </a:r>
            <a:r>
              <a:rPr kumimoji="0" lang="en-US" altLang="ja-JP" sz="15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a:t>
            </a:r>
            <a:r>
              <a:rPr kumimoji="0" lang="ja-JP" altLang="en-US" sz="15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ルミスパ </a:t>
            </a:r>
            <a:endParaRPr kumimoji="0" lang="en-US" altLang="ja-JP" sz="15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5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アイディアル アイズ</a:t>
            </a:r>
            <a:endParaRPr kumimoji="0" lang="en-US" altLang="ja-JP" sz="15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1025" name="正方形/長方形 1024">
            <a:extLst>
              <a:ext uri="{FF2B5EF4-FFF2-40B4-BE49-F238E27FC236}">
                <a16:creationId xmlns:a16="http://schemas.microsoft.com/office/drawing/2014/main" id="{A620AA27-BA34-459D-B77A-525908F75920}"/>
              </a:ext>
            </a:extLst>
          </p:cNvPr>
          <p:cNvSpPr/>
          <p:nvPr/>
        </p:nvSpPr>
        <p:spPr>
          <a:xfrm>
            <a:off x="4806672" y="4420849"/>
            <a:ext cx="4572000" cy="1600438"/>
          </a:xfrm>
          <a:prstGeom prst="rect">
            <a:avLst/>
          </a:prstGeom>
        </p:spPr>
        <p:txBody>
          <a:bodyP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ja-JP" sz="1400" b="0" i="0" u="none" strike="noStrike" kern="1200" cap="none" spc="0" normalizeH="0" baseline="0" noProof="0" dirty="0" err="1">
                <a:ln>
                  <a:noFill/>
                </a:ln>
                <a:solidFill>
                  <a:prstClr val="black"/>
                </a:solidFill>
                <a:effectLst/>
                <a:uLnTx/>
                <a:uFillTx/>
                <a:latin typeface="Calibri" panose="020F0502020204030204"/>
                <a:ea typeface="游ゴシック" panose="020B0400000000000000" pitchFamily="50" charset="-128"/>
                <a:cs typeface="+mn-cs"/>
              </a:rPr>
              <a:t>genLOC</a:t>
            </a:r>
            <a:r>
              <a:rPr kumimoji="0" lang="en-US" altLang="ja-JP" sz="1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ガルバニック</a:t>
            </a:r>
            <a:r>
              <a:rPr kumimoji="0" lang="en-US" altLang="ja-JP" sz="1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a:t>
            </a:r>
            <a:r>
              <a:rPr kumimoji="0" lang="ja-JP" altLang="en-US" sz="1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スパ</a:t>
            </a:r>
            <a:endParaRPr kumimoji="0" lang="en-US" altLang="ja-JP" sz="1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スポット コンダクター</a:t>
            </a:r>
            <a:endParaRPr kumimoji="0" lang="en-US" altLang="ja-JP" sz="1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ja-JP" sz="1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&amp;</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ニュー スキン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トゥルー フェイス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ペプタイド ジェル</a:t>
            </a:r>
            <a:endParaRPr kumimoji="0" lang="en-US" altLang="ja-JP" sz="1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1027" name="正方形/長方形 1026">
            <a:extLst>
              <a:ext uri="{FF2B5EF4-FFF2-40B4-BE49-F238E27FC236}">
                <a16:creationId xmlns:a16="http://schemas.microsoft.com/office/drawing/2014/main" id="{F05A8FA0-44F5-435C-95C3-2E2C9BBC3884}"/>
              </a:ext>
            </a:extLst>
          </p:cNvPr>
          <p:cNvSpPr/>
          <p:nvPr/>
        </p:nvSpPr>
        <p:spPr>
          <a:xfrm>
            <a:off x="9011195" y="4940389"/>
            <a:ext cx="1832554" cy="784830"/>
          </a:xfrm>
          <a:prstGeom prst="rect">
            <a:avLst/>
          </a:prstGeom>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ja-JP" sz="1500" b="0" i="0" u="none" strike="noStrike" kern="1200" cap="none" spc="0" normalizeH="0" baseline="0" noProof="0" dirty="0" err="1">
                <a:ln>
                  <a:noFill/>
                </a:ln>
                <a:solidFill>
                  <a:prstClr val="black"/>
                </a:solidFill>
                <a:effectLst/>
                <a:uLnTx/>
                <a:uFillTx/>
                <a:latin typeface="Calibri" panose="020F0502020204030204"/>
                <a:ea typeface="游ゴシック" panose="020B0400000000000000" pitchFamily="50" charset="-128"/>
                <a:cs typeface="+mn-cs"/>
              </a:rPr>
              <a:t>genLOC</a:t>
            </a:r>
            <a:r>
              <a:rPr kumimoji="0" lang="en-US" altLang="ja-JP" sz="15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5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トゥルー フェイス </a:t>
            </a:r>
            <a:endParaRPr kumimoji="0" lang="en-US" altLang="ja-JP" sz="15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5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エッセンス プラス</a:t>
            </a:r>
          </a:p>
        </p:txBody>
      </p:sp>
      <p:sp>
        <p:nvSpPr>
          <p:cNvPr id="1028" name="矢印: 右 1027">
            <a:extLst>
              <a:ext uri="{FF2B5EF4-FFF2-40B4-BE49-F238E27FC236}">
                <a16:creationId xmlns:a16="http://schemas.microsoft.com/office/drawing/2014/main" id="{233F48A7-7DCE-4FA6-841B-EA51EB817446}"/>
              </a:ext>
            </a:extLst>
          </p:cNvPr>
          <p:cNvSpPr/>
          <p:nvPr/>
        </p:nvSpPr>
        <p:spPr>
          <a:xfrm>
            <a:off x="2841845" y="4429317"/>
            <a:ext cx="348062" cy="477203"/>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35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pic>
        <p:nvPicPr>
          <p:cNvPr id="1030" name="Picture 4" descr="ãã¥ã¼ã¹ã­ã³ãã¤ã³ãã±ã¢å³è§£">
            <a:extLst>
              <a:ext uri="{FF2B5EF4-FFF2-40B4-BE49-F238E27FC236}">
                <a16:creationId xmlns:a16="http://schemas.microsoft.com/office/drawing/2014/main" id="{EB81424D-6D9F-4463-A166-14E3D2459E70}"/>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57361"/>
          <a:stretch/>
        </p:blipFill>
        <p:spPr bwMode="auto">
          <a:xfrm>
            <a:off x="6426371" y="3527669"/>
            <a:ext cx="1231594" cy="803777"/>
          </a:xfrm>
          <a:prstGeom prst="rect">
            <a:avLst/>
          </a:prstGeom>
          <a:noFill/>
          <a:extLst>
            <a:ext uri="{909E8E84-426E-40DD-AFC4-6F175D3DCCD1}">
              <a14:hiddenFill xmlns:a14="http://schemas.microsoft.com/office/drawing/2010/main">
                <a:solidFill>
                  <a:srgbClr val="FFFFFF"/>
                </a:solidFill>
              </a14:hiddenFill>
            </a:ext>
          </a:extLst>
        </p:spPr>
      </p:pic>
      <p:pic>
        <p:nvPicPr>
          <p:cNvPr id="1031" name="図 1030">
            <a:extLst>
              <a:ext uri="{FF2B5EF4-FFF2-40B4-BE49-F238E27FC236}">
                <a16:creationId xmlns:a16="http://schemas.microsoft.com/office/drawing/2014/main" id="{1F2C190A-1EE2-43EF-977D-4062BFD64E3C}"/>
              </a:ext>
            </a:extLst>
          </p:cNvPr>
          <p:cNvPicPr>
            <a:picLocks noChangeAspect="1"/>
          </p:cNvPicPr>
          <p:nvPr/>
        </p:nvPicPr>
        <p:blipFill>
          <a:blip r:embed="rId7"/>
          <a:stretch>
            <a:fillRect/>
          </a:stretch>
        </p:blipFill>
        <p:spPr>
          <a:xfrm>
            <a:off x="1709261" y="3632915"/>
            <a:ext cx="244470" cy="999325"/>
          </a:xfrm>
          <a:prstGeom prst="rect">
            <a:avLst/>
          </a:prstGeom>
        </p:spPr>
      </p:pic>
      <p:pic>
        <p:nvPicPr>
          <p:cNvPr id="81" name="Picture 2" descr="genLOC&lt;sup&gt;Â®&lt;/sup&gt; ãã¥ã«ã¼ ãã§ã¤ã¹&lt;sup&gt;Â®&lt;/sup&gt; ã¨ãã»ã³ã¹ ãã©ã¹">
            <a:extLst>
              <a:ext uri="{FF2B5EF4-FFF2-40B4-BE49-F238E27FC236}">
                <a16:creationId xmlns:a16="http://schemas.microsoft.com/office/drawing/2014/main" id="{CFDAFFE2-503E-4B62-8232-7BC6CD1BB58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461271" y="3655608"/>
            <a:ext cx="853134" cy="853134"/>
          </a:xfrm>
          <a:prstGeom prst="rect">
            <a:avLst/>
          </a:prstGeom>
          <a:noFill/>
          <a:extLst>
            <a:ext uri="{909E8E84-426E-40DD-AFC4-6F175D3DCCD1}">
              <a14:hiddenFill xmlns:a14="http://schemas.microsoft.com/office/drawing/2010/main">
                <a:solidFill>
                  <a:srgbClr val="FFFFFF"/>
                </a:solidFill>
              </a14:hiddenFill>
            </a:ext>
          </a:extLst>
        </p:spPr>
      </p:pic>
      <p:grpSp>
        <p:nvGrpSpPr>
          <p:cNvPr id="2" name="グループ化 1">
            <a:extLst>
              <a:ext uri="{FF2B5EF4-FFF2-40B4-BE49-F238E27FC236}">
                <a16:creationId xmlns:a16="http://schemas.microsoft.com/office/drawing/2014/main" id="{B5069289-2DC7-4701-A61F-C0E3AC0F1688}"/>
              </a:ext>
            </a:extLst>
          </p:cNvPr>
          <p:cNvGrpSpPr/>
          <p:nvPr/>
        </p:nvGrpSpPr>
        <p:grpSpPr>
          <a:xfrm>
            <a:off x="717196" y="1061814"/>
            <a:ext cx="10551933" cy="1617381"/>
            <a:chOff x="1665374" y="1196948"/>
            <a:chExt cx="8756416" cy="1617381"/>
          </a:xfrm>
        </p:grpSpPr>
        <p:pic>
          <p:nvPicPr>
            <p:cNvPr id="4" name="Picture 2">
              <a:extLst>
                <a:ext uri="{FF2B5EF4-FFF2-40B4-BE49-F238E27FC236}">
                  <a16:creationId xmlns:a16="http://schemas.microsoft.com/office/drawing/2014/main" id="{60B15D7D-045C-417B-BC01-8A8FE5EA6549}"/>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r="5282"/>
            <a:stretch/>
          </p:blipFill>
          <p:spPr bwMode="auto">
            <a:xfrm>
              <a:off x="1816251" y="1682083"/>
              <a:ext cx="6840022" cy="11322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8" descr="IMG17050020_Lumispa_Fade_17-05-01_22.jpg">
              <a:extLst>
                <a:ext uri="{FF2B5EF4-FFF2-40B4-BE49-F238E27FC236}">
                  <a16:creationId xmlns:a16="http://schemas.microsoft.com/office/drawing/2014/main" id="{4C8E9B1C-8706-470F-81BE-3799B8405E0B}"/>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r="50526" b="7652"/>
            <a:stretch/>
          </p:blipFill>
          <p:spPr>
            <a:xfrm>
              <a:off x="3824073" y="1225799"/>
              <a:ext cx="240855" cy="764171"/>
            </a:xfrm>
            <a:prstGeom prst="rect">
              <a:avLst/>
            </a:prstGeom>
          </p:spPr>
        </p:pic>
        <p:pic>
          <p:nvPicPr>
            <p:cNvPr id="21" name="Picture 2">
              <a:extLst>
                <a:ext uri="{FF2B5EF4-FFF2-40B4-BE49-F238E27FC236}">
                  <a16:creationId xmlns:a16="http://schemas.microsoft.com/office/drawing/2014/main" id="{C0645EE9-86B0-4CE1-9D5C-E922B0A9E3F9}"/>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84099" r="367"/>
            <a:stretch/>
          </p:blipFill>
          <p:spPr bwMode="auto">
            <a:xfrm>
              <a:off x="9082680" y="1684099"/>
              <a:ext cx="1339110" cy="11237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8" name="Picture 2">
              <a:extLst>
                <a:ext uri="{FF2B5EF4-FFF2-40B4-BE49-F238E27FC236}">
                  <a16:creationId xmlns:a16="http://schemas.microsoft.com/office/drawing/2014/main" id="{7000F675-606B-4437-AA2D-13ED767707F7}"/>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70859" r="27287"/>
            <a:stretch/>
          </p:blipFill>
          <p:spPr bwMode="auto">
            <a:xfrm>
              <a:off x="8104741" y="1681678"/>
              <a:ext cx="977284" cy="11322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7" name="矢印: 五方向 76">
              <a:extLst>
                <a:ext uri="{FF2B5EF4-FFF2-40B4-BE49-F238E27FC236}">
                  <a16:creationId xmlns:a16="http://schemas.microsoft.com/office/drawing/2014/main" id="{8D2F30DA-C058-47CE-80D9-E299BF746D4C}"/>
                </a:ext>
              </a:extLst>
            </p:cNvPr>
            <p:cNvSpPr/>
            <p:nvPr/>
          </p:nvSpPr>
          <p:spPr>
            <a:xfrm>
              <a:off x="7710953" y="1702816"/>
              <a:ext cx="1394231" cy="991800"/>
            </a:xfrm>
            <a:prstGeom prst="homePlate">
              <a:avLst>
                <a:gd name="adj" fmla="val 36434"/>
              </a:avLst>
            </a:prstGeom>
            <a:solidFill>
              <a:schemeClr val="bg1"/>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350" b="1"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rPr>
                <a:t>　　</a:t>
              </a:r>
              <a:r>
                <a:rPr kumimoji="0" lang="ja-JP" altLang="en-US" sz="1400" b="1"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rPr>
                <a:t>その他の</a:t>
              </a:r>
              <a:endParaRPr kumimoji="0" lang="en-US" altLang="ja-JP" sz="1400" b="1"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400" b="1"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rPr>
                <a:t>　　美容液</a:t>
              </a:r>
            </a:p>
          </p:txBody>
        </p:sp>
        <p:pic>
          <p:nvPicPr>
            <p:cNvPr id="76" name="Picture 6" descr="V:\栗原さんへ\161226_アライメントツアーPPT用\IMG060193色修正.png">
              <a:extLst>
                <a:ext uri="{FF2B5EF4-FFF2-40B4-BE49-F238E27FC236}">
                  <a16:creationId xmlns:a16="http://schemas.microsoft.com/office/drawing/2014/main" id="{20338762-2C25-433F-B2F2-30F27EEBE36E}"/>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rot="10800000" flipH="1" flipV="1">
              <a:off x="9464731" y="1225799"/>
              <a:ext cx="471401" cy="744604"/>
            </a:xfrm>
            <a:prstGeom prst="rect">
              <a:avLst/>
            </a:prstGeom>
            <a:noFill/>
            <a:extLst>
              <a:ext uri="{909E8E84-426E-40DD-AFC4-6F175D3DCCD1}">
                <a14:hiddenFill xmlns:a14="http://schemas.microsoft.com/office/drawing/2010/main">
                  <a:solidFill>
                    <a:srgbClr val="FFFFFF"/>
                  </a:solidFill>
                </a14:hiddenFill>
              </a:ext>
            </a:extLst>
          </p:spPr>
        </p:pic>
        <p:sp>
          <p:nvSpPr>
            <p:cNvPr id="1029" name="矢印: 五方向 1028">
              <a:extLst>
                <a:ext uri="{FF2B5EF4-FFF2-40B4-BE49-F238E27FC236}">
                  <a16:creationId xmlns:a16="http://schemas.microsoft.com/office/drawing/2014/main" id="{C4657946-6943-4754-BF93-9352CFA94E8C}"/>
                </a:ext>
              </a:extLst>
            </p:cNvPr>
            <p:cNvSpPr/>
            <p:nvPr/>
          </p:nvSpPr>
          <p:spPr>
            <a:xfrm>
              <a:off x="6981988" y="1702816"/>
              <a:ext cx="1071210" cy="991800"/>
            </a:xfrm>
            <a:prstGeom prst="homePlate">
              <a:avLst>
                <a:gd name="adj" fmla="val 36434"/>
              </a:avLst>
            </a:prstGeom>
            <a:solidFill>
              <a:schemeClr val="bg1"/>
            </a:solidFill>
            <a:ln w="28575">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ja-JP" sz="1600" b="1" i="0" u="none" strike="noStrike" kern="1200" cap="none" spc="0" normalizeH="0" baseline="0" noProof="0" dirty="0">
                  <a:ln>
                    <a:noFill/>
                  </a:ln>
                  <a:solidFill>
                    <a:srgbClr val="FFC000">
                      <a:lumMod val="75000"/>
                    </a:srgbClr>
                  </a:solidFill>
                  <a:effectLst/>
                  <a:uLnTx/>
                  <a:uFillTx/>
                  <a:latin typeface="Calibri" panose="020F0502020204030204"/>
                  <a:ea typeface="游ゴシック" panose="020B0400000000000000" pitchFamily="50" charset="-128"/>
                  <a:cs typeface="+mn-cs"/>
                </a:rPr>
                <a:t>Me</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600" b="1" i="0" u="none" strike="noStrike" kern="1200" cap="none" spc="0" normalizeH="0" baseline="0" noProof="0" dirty="0">
                  <a:ln>
                    <a:noFill/>
                  </a:ln>
                  <a:solidFill>
                    <a:srgbClr val="FFC000">
                      <a:lumMod val="75000"/>
                    </a:srgbClr>
                  </a:solidFill>
                  <a:effectLst/>
                  <a:uLnTx/>
                  <a:uFillTx/>
                  <a:latin typeface="Calibri" panose="020F0502020204030204"/>
                  <a:ea typeface="游ゴシック" panose="020B0400000000000000" pitchFamily="50" charset="-128"/>
                  <a:cs typeface="+mn-cs"/>
                </a:rPr>
                <a:t>美容液</a:t>
              </a:r>
            </a:p>
          </p:txBody>
        </p:sp>
        <p:pic>
          <p:nvPicPr>
            <p:cNvPr id="10" name="Picture 6" descr="V:\栗原さんへ\161226_アライメントツアーPPT用\IMG060193色修正.png">
              <a:extLst>
                <a:ext uri="{FF2B5EF4-FFF2-40B4-BE49-F238E27FC236}">
                  <a16:creationId xmlns:a16="http://schemas.microsoft.com/office/drawing/2014/main" id="{21AF314E-B8D6-4934-BA35-CFE8BE64C836}"/>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rot="10800000" flipH="1" flipV="1">
              <a:off x="7164652" y="1196948"/>
              <a:ext cx="471401" cy="744604"/>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
              <a:extLst>
                <a:ext uri="{FF2B5EF4-FFF2-40B4-BE49-F238E27FC236}">
                  <a16:creationId xmlns:a16="http://schemas.microsoft.com/office/drawing/2014/main" id="{D3898FE8-D68A-4301-BE0B-0A10AC532011}"/>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1" r="94000"/>
            <a:stretch/>
          </p:blipFill>
          <p:spPr bwMode="auto">
            <a:xfrm>
              <a:off x="1665374" y="1686038"/>
              <a:ext cx="605247" cy="11218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78" name="矢印: 右 77">
            <a:extLst>
              <a:ext uri="{FF2B5EF4-FFF2-40B4-BE49-F238E27FC236}">
                <a16:creationId xmlns:a16="http://schemas.microsoft.com/office/drawing/2014/main" id="{25F9F10B-2932-45A5-848C-082939B6E6C7}"/>
              </a:ext>
            </a:extLst>
          </p:cNvPr>
          <p:cNvSpPr/>
          <p:nvPr/>
        </p:nvSpPr>
        <p:spPr>
          <a:xfrm rot="16200000">
            <a:off x="8712905" y="2684052"/>
            <a:ext cx="565046" cy="357371"/>
          </a:xfrm>
          <a:prstGeom prst="rightArrow">
            <a:avLst>
              <a:gd name="adj1" fmla="val 50000"/>
              <a:gd name="adj2" fmla="val 75740"/>
            </a:avLst>
          </a:prstGeom>
          <a:solidFill>
            <a:srgbClr val="FF0000"/>
          </a:solidFill>
          <a:ln w="28575">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35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7" name="矢印: 右 26">
            <a:extLst>
              <a:ext uri="{FF2B5EF4-FFF2-40B4-BE49-F238E27FC236}">
                <a16:creationId xmlns:a16="http://schemas.microsoft.com/office/drawing/2014/main" id="{84206ABF-AAEB-4FA3-A1FB-C369B8218B3F}"/>
              </a:ext>
            </a:extLst>
          </p:cNvPr>
          <p:cNvSpPr/>
          <p:nvPr/>
        </p:nvSpPr>
        <p:spPr>
          <a:xfrm>
            <a:off x="5474412" y="4440121"/>
            <a:ext cx="348062" cy="477203"/>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35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30" name="矢印: 右 29">
            <a:extLst>
              <a:ext uri="{FF2B5EF4-FFF2-40B4-BE49-F238E27FC236}">
                <a16:creationId xmlns:a16="http://schemas.microsoft.com/office/drawing/2014/main" id="{EE4410F8-EC64-468D-9AE1-C696624E3AB9}"/>
              </a:ext>
            </a:extLst>
          </p:cNvPr>
          <p:cNvSpPr/>
          <p:nvPr/>
        </p:nvSpPr>
        <p:spPr>
          <a:xfrm>
            <a:off x="8349285" y="4426417"/>
            <a:ext cx="348062" cy="477203"/>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35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pic>
        <p:nvPicPr>
          <p:cNvPr id="31" name="図 30">
            <a:extLst>
              <a:ext uri="{FF2B5EF4-FFF2-40B4-BE49-F238E27FC236}">
                <a16:creationId xmlns:a16="http://schemas.microsoft.com/office/drawing/2014/main" id="{59D38C3C-4E0B-40FF-A9C1-23F5BA6D90B6}"/>
              </a:ext>
            </a:extLst>
          </p:cNvPr>
          <p:cNvPicPr>
            <a:picLocks noChangeAspect="1"/>
          </p:cNvPicPr>
          <p:nvPr/>
        </p:nvPicPr>
        <p:blipFill>
          <a:blip r:embed="rId12"/>
          <a:stretch>
            <a:fillRect/>
          </a:stretch>
        </p:blipFill>
        <p:spPr>
          <a:xfrm>
            <a:off x="7451132" y="3466896"/>
            <a:ext cx="287497" cy="1010127"/>
          </a:xfrm>
          <a:prstGeom prst="rect">
            <a:avLst/>
          </a:prstGeom>
        </p:spPr>
      </p:pic>
    </p:spTree>
    <p:extLst>
      <p:ext uri="{BB962C8B-B14F-4D97-AF65-F5344CB8AC3E}">
        <p14:creationId xmlns:p14="http://schemas.microsoft.com/office/powerpoint/2010/main" val="24582079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グループ化 6"/>
          <p:cNvGrpSpPr/>
          <p:nvPr/>
        </p:nvGrpSpPr>
        <p:grpSpPr>
          <a:xfrm>
            <a:off x="1164287" y="2981164"/>
            <a:ext cx="10657184" cy="895671"/>
            <a:chOff x="-2910069" y="3887450"/>
            <a:chExt cx="6993241" cy="672179"/>
          </a:xfrm>
        </p:grpSpPr>
        <p:sp>
          <p:nvSpPr>
            <p:cNvPr id="8" name="正方形/長方形 7"/>
            <p:cNvSpPr/>
            <p:nvPr/>
          </p:nvSpPr>
          <p:spPr>
            <a:xfrm>
              <a:off x="-2282793" y="3896878"/>
              <a:ext cx="6365965" cy="662751"/>
            </a:xfrm>
            <a:prstGeom prst="rect">
              <a:avLst/>
            </a:prstGeom>
            <a:noFill/>
          </p:spPr>
          <p:txBody>
            <a:bodyPr wrap="square" lIns="143049" tIns="71524" rIns="143049" bIns="71524" rtlCol="0">
              <a:spAutoFit/>
            </a:bodyPr>
            <a:lstStyle/>
            <a:p>
              <a:r>
                <a:rPr lang="en-US" altLang="ja-JP" sz="2400" dirty="0">
                  <a:solidFill>
                    <a:srgbClr val="595959"/>
                  </a:solidFill>
                  <a:latin typeface="Verlag Book" pitchFamily="50" charset="0"/>
                  <a:ea typeface="ヒラギノ角ゴ Pro W6"/>
                  <a:cs typeface="ヒラギノ角ゴ Pro W6"/>
                </a:rPr>
                <a:t>※ </a:t>
              </a:r>
              <a:r>
                <a:rPr lang="en-US" sz="2400" dirty="0">
                  <a:solidFill>
                    <a:srgbClr val="000000"/>
                  </a:solidFill>
                  <a:latin typeface="Verlag Book" pitchFamily="50" charset="0"/>
                  <a:ea typeface="ＭＳ 明朝"/>
                  <a:cs typeface="Times New Roman"/>
                </a:rPr>
                <a:t>©201</a:t>
              </a:r>
              <a:r>
                <a:rPr lang="en-US" altLang="ja-JP" sz="2400" dirty="0">
                  <a:solidFill>
                    <a:srgbClr val="000000"/>
                  </a:solidFill>
                  <a:latin typeface="Verlag Book" pitchFamily="50" charset="0"/>
                  <a:ea typeface="ＭＳ 明朝"/>
                  <a:cs typeface="Times New Roman"/>
                </a:rPr>
                <a:t>9</a:t>
              </a:r>
              <a:r>
                <a:rPr lang="en-US" sz="2400" dirty="0">
                  <a:solidFill>
                    <a:srgbClr val="000000"/>
                  </a:solidFill>
                  <a:latin typeface="Verlag Book" pitchFamily="50" charset="0"/>
                  <a:ea typeface="ＭＳ 明朝"/>
                  <a:cs typeface="Times New Roman"/>
                </a:rPr>
                <a:t> Nu Skin Japan Co., Ltd</a:t>
              </a:r>
              <a:r>
                <a:rPr lang="en-US" sz="2400" dirty="0">
                  <a:solidFill>
                    <a:srgbClr val="000000"/>
                  </a:solidFill>
                  <a:latin typeface="Verlag Book"/>
                  <a:ea typeface="ＭＳ 明朝"/>
                  <a:cs typeface="Times New Roman"/>
                </a:rPr>
                <a:t>. </a:t>
              </a:r>
              <a:endParaRPr lang="ja-JP" altLang="en-US" sz="2400" dirty="0">
                <a:latin typeface="ＭＳ Ｐゴシック"/>
                <a:cs typeface="ＭＳ Ｐゴシック"/>
              </a:endParaRPr>
            </a:p>
            <a:p>
              <a:r>
                <a:rPr lang="ja-JP" altLang="en-US" sz="2400" dirty="0">
                  <a:solidFill>
                    <a:srgbClr val="000000"/>
                  </a:solidFill>
                  <a:latin typeface="ＭＳ Ｐゴシック"/>
                  <a:cs typeface="Times New Roman"/>
                </a:rPr>
                <a:t>掲載されている画像等の無断転載および改変は禁じられています。</a:t>
              </a:r>
              <a:endParaRPr lang="ja-JP" altLang="en-US" sz="2400" dirty="0">
                <a:latin typeface="ＭＳ Ｐゴシック"/>
                <a:cs typeface="ＭＳ Ｐゴシック"/>
              </a:endParaRPr>
            </a:p>
          </p:txBody>
        </p:sp>
        <p:pic>
          <p:nvPicPr>
            <p:cNvPr id="9" name="Picture 2" descr="C:\Users\yaetorii\AppData\Local\Microsoft\Windows\Temporary Internet Files\Content.IE5\7TBWHVNJ\MC900411320[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10069" y="3887450"/>
              <a:ext cx="640994" cy="511762"/>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2771235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a:extLst>
              <a:ext uri="{FF2B5EF4-FFF2-40B4-BE49-F238E27FC236}">
                <a16:creationId xmlns:a16="http://schemas.microsoft.com/office/drawing/2014/main" id="{3C4B4E20-8D73-4207-B59A-C690A38BE738}"/>
              </a:ext>
            </a:extLst>
          </p:cNvPr>
          <p:cNvPicPr>
            <a:picLocks noChangeAspect="1"/>
          </p:cNvPicPr>
          <p:nvPr/>
        </p:nvPicPr>
        <p:blipFill rotWithShape="1">
          <a:blip r:embed="rId3"/>
          <a:srcRect r="50000"/>
          <a:stretch/>
        </p:blipFill>
        <p:spPr>
          <a:xfrm>
            <a:off x="6857989" y="1161276"/>
            <a:ext cx="5334011" cy="5696724"/>
          </a:xfrm>
          <a:prstGeom prst="rect">
            <a:avLst/>
          </a:prstGeom>
        </p:spPr>
      </p:pic>
      <p:cxnSp>
        <p:nvCxnSpPr>
          <p:cNvPr id="14" name="直線矢印コネクタ 13">
            <a:extLst>
              <a:ext uri="{FF2B5EF4-FFF2-40B4-BE49-F238E27FC236}">
                <a16:creationId xmlns:a16="http://schemas.microsoft.com/office/drawing/2014/main" id="{2943A6E1-95AB-4354-BA15-726B23E2205F}"/>
              </a:ext>
            </a:extLst>
          </p:cNvPr>
          <p:cNvCxnSpPr>
            <a:cxnSpLocks/>
          </p:cNvCxnSpPr>
          <p:nvPr/>
        </p:nvCxnSpPr>
        <p:spPr>
          <a:xfrm>
            <a:off x="5624934" y="4404492"/>
            <a:ext cx="2466110"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6" name="直線矢印コネクタ 15">
            <a:extLst>
              <a:ext uri="{FF2B5EF4-FFF2-40B4-BE49-F238E27FC236}">
                <a16:creationId xmlns:a16="http://schemas.microsoft.com/office/drawing/2014/main" id="{C542B25E-7522-424C-AA9E-CC4C19BA4DD4}"/>
              </a:ext>
            </a:extLst>
          </p:cNvPr>
          <p:cNvCxnSpPr>
            <a:cxnSpLocks/>
          </p:cNvCxnSpPr>
          <p:nvPr/>
        </p:nvCxnSpPr>
        <p:spPr>
          <a:xfrm>
            <a:off x="5624935" y="5748383"/>
            <a:ext cx="3851565"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8" name="直線矢印コネクタ 17">
            <a:extLst>
              <a:ext uri="{FF2B5EF4-FFF2-40B4-BE49-F238E27FC236}">
                <a16:creationId xmlns:a16="http://schemas.microsoft.com/office/drawing/2014/main" id="{7ADF1DB5-5E50-4B48-8461-3FCE5E1C41A6}"/>
              </a:ext>
            </a:extLst>
          </p:cNvPr>
          <p:cNvCxnSpPr>
            <a:cxnSpLocks/>
          </p:cNvCxnSpPr>
          <p:nvPr/>
        </p:nvCxnSpPr>
        <p:spPr>
          <a:xfrm>
            <a:off x="5624934" y="3545510"/>
            <a:ext cx="3851565"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20" name="テキスト ボックス 19">
            <a:extLst>
              <a:ext uri="{FF2B5EF4-FFF2-40B4-BE49-F238E27FC236}">
                <a16:creationId xmlns:a16="http://schemas.microsoft.com/office/drawing/2014/main" id="{468F7B87-0FFD-42CF-A56A-5B45E6E67719}"/>
              </a:ext>
            </a:extLst>
          </p:cNvPr>
          <p:cNvSpPr txBox="1"/>
          <p:nvPr/>
        </p:nvSpPr>
        <p:spPr>
          <a:xfrm>
            <a:off x="610741" y="3191567"/>
            <a:ext cx="4932217" cy="707886"/>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ja-JP" altLang="en-US" sz="40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腫れぼったい </a:t>
            </a:r>
            <a:r>
              <a:rPr lang="ja-JP" altLang="en-US" sz="4000" dirty="0">
                <a:solidFill>
                  <a:prstClr val="black"/>
                </a:solidFill>
                <a:latin typeface="游ゴシック" panose="020F0502020204030204"/>
                <a:ea typeface="游ゴシック" panose="020B0400000000000000" pitchFamily="50" charset="-128"/>
              </a:rPr>
              <a:t>まぶた</a:t>
            </a:r>
            <a:endParaRPr kumimoji="1" lang="ja-JP" altLang="en-US" sz="40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sp>
        <p:nvSpPr>
          <p:cNvPr id="21" name="テキスト ボックス 20">
            <a:extLst>
              <a:ext uri="{FF2B5EF4-FFF2-40B4-BE49-F238E27FC236}">
                <a16:creationId xmlns:a16="http://schemas.microsoft.com/office/drawing/2014/main" id="{B1CBBA55-3D21-4F38-9F65-0664615DBB79}"/>
              </a:ext>
            </a:extLst>
          </p:cNvPr>
          <p:cNvSpPr txBox="1"/>
          <p:nvPr/>
        </p:nvSpPr>
        <p:spPr>
          <a:xfrm>
            <a:off x="610741" y="4161873"/>
            <a:ext cx="4932217" cy="707886"/>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ja-JP" altLang="en-US" sz="40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目尻のライン</a:t>
            </a:r>
          </a:p>
        </p:txBody>
      </p:sp>
      <p:sp>
        <p:nvSpPr>
          <p:cNvPr id="22" name="テキスト ボックス 21">
            <a:extLst>
              <a:ext uri="{FF2B5EF4-FFF2-40B4-BE49-F238E27FC236}">
                <a16:creationId xmlns:a16="http://schemas.microsoft.com/office/drawing/2014/main" id="{A14E40CB-A985-4B82-BF71-0E57FD3FC41B}"/>
              </a:ext>
            </a:extLst>
          </p:cNvPr>
          <p:cNvSpPr txBox="1"/>
          <p:nvPr/>
        </p:nvSpPr>
        <p:spPr>
          <a:xfrm>
            <a:off x="610741" y="5436352"/>
            <a:ext cx="4932217" cy="707886"/>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ja-JP" altLang="en-US" sz="40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目袋・クマ</a:t>
            </a:r>
          </a:p>
        </p:txBody>
      </p:sp>
      <p:sp>
        <p:nvSpPr>
          <p:cNvPr id="23" name="テキスト ボックス 22">
            <a:extLst>
              <a:ext uri="{FF2B5EF4-FFF2-40B4-BE49-F238E27FC236}">
                <a16:creationId xmlns:a16="http://schemas.microsoft.com/office/drawing/2014/main" id="{C7FB509D-60C4-4FCD-BF08-2E652ACD5125}"/>
              </a:ext>
            </a:extLst>
          </p:cNvPr>
          <p:cNvSpPr txBox="1"/>
          <p:nvPr/>
        </p:nvSpPr>
        <p:spPr>
          <a:xfrm>
            <a:off x="339436" y="329041"/>
            <a:ext cx="11513127"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42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美肌プロテインのハリと透明感が欲しいエリア</a:t>
            </a:r>
          </a:p>
        </p:txBody>
      </p:sp>
    </p:spTree>
    <p:extLst>
      <p:ext uri="{BB962C8B-B14F-4D97-AF65-F5344CB8AC3E}">
        <p14:creationId xmlns:p14="http://schemas.microsoft.com/office/powerpoint/2010/main" val="32032744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C9B69B28-9AAA-46D0-A70C-E4097AC91281}"/>
              </a:ext>
            </a:extLst>
          </p:cNvPr>
          <p:cNvPicPr>
            <a:picLocks noChangeAspect="1"/>
          </p:cNvPicPr>
          <p:nvPr/>
        </p:nvPicPr>
        <p:blipFill rotWithShape="1">
          <a:blip r:embed="rId3"/>
          <a:srcRect l="-1" r="52792"/>
          <a:stretch/>
        </p:blipFill>
        <p:spPr>
          <a:xfrm>
            <a:off x="6952133" y="1149927"/>
            <a:ext cx="5239867" cy="5708073"/>
          </a:xfrm>
          <a:prstGeom prst="rect">
            <a:avLst/>
          </a:prstGeom>
        </p:spPr>
      </p:pic>
      <p:sp>
        <p:nvSpPr>
          <p:cNvPr id="3" name="タイトル 1">
            <a:extLst>
              <a:ext uri="{FF2B5EF4-FFF2-40B4-BE49-F238E27FC236}">
                <a16:creationId xmlns:a16="http://schemas.microsoft.com/office/drawing/2014/main" id="{839D59E4-D7DB-4096-8177-8B745448B93E}"/>
              </a:ext>
            </a:extLst>
          </p:cNvPr>
          <p:cNvSpPr txBox="1">
            <a:spLocks/>
          </p:cNvSpPr>
          <p:nvPr/>
        </p:nvSpPr>
        <p:spPr>
          <a:xfrm>
            <a:off x="578525" y="2118604"/>
            <a:ext cx="5647186" cy="2620792"/>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1" lang="en-US" altLang="ja-JP" sz="48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j-cs"/>
            </a:endParaRPr>
          </a:p>
          <a:p>
            <a:pPr marL="0" marR="0" lvl="0" indent="0" algn="ctr" defTabSz="914400" rtl="0" eaLnBrk="1" fontAlgn="auto" latinLnBrk="0" hangingPunct="1">
              <a:lnSpc>
                <a:spcPct val="90000"/>
              </a:lnSpc>
              <a:spcBef>
                <a:spcPct val="0"/>
              </a:spcBef>
              <a:spcAft>
                <a:spcPts val="0"/>
              </a:spcAft>
              <a:buClrTx/>
              <a:buSzTx/>
              <a:buFontTx/>
              <a:buNone/>
              <a:tabLst/>
              <a:defRPr/>
            </a:pPr>
            <a:endParaRPr kumimoji="1" lang="en-US" altLang="ja-JP" sz="48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j-cs"/>
            </a:endParaRPr>
          </a:p>
          <a:p>
            <a:pPr marL="0" marR="0" lvl="0" indent="0" algn="ctr" defTabSz="914400" rtl="0" eaLnBrk="1" fontAlgn="auto" latinLnBrk="0" hangingPunct="1">
              <a:lnSpc>
                <a:spcPct val="90000"/>
              </a:lnSpc>
              <a:spcBef>
                <a:spcPct val="0"/>
              </a:spcBef>
              <a:spcAft>
                <a:spcPts val="0"/>
              </a:spcAft>
              <a:buClrTx/>
              <a:buSzTx/>
              <a:buFontTx/>
              <a:buNone/>
              <a:tabLst/>
              <a:defRPr/>
            </a:pPr>
            <a:endParaRPr kumimoji="1" lang="en-US" altLang="ja-JP" sz="48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j-cs"/>
            </a:endParaRPr>
          </a:p>
          <a:p>
            <a:pPr marL="0" marR="0" lvl="0" indent="0" algn="ctr" defTabSz="914400" rtl="0" eaLnBrk="1" fontAlgn="auto" latinLnBrk="0" hangingPunct="1">
              <a:lnSpc>
                <a:spcPct val="90000"/>
              </a:lnSpc>
              <a:spcBef>
                <a:spcPct val="0"/>
              </a:spcBef>
              <a:spcAft>
                <a:spcPts val="0"/>
              </a:spcAft>
              <a:buClrTx/>
              <a:buSzTx/>
              <a:buFontTx/>
              <a:buNone/>
              <a:tabLst/>
              <a:defRPr/>
            </a:pPr>
            <a:endParaRPr kumimoji="1" lang="en-US" altLang="ja-JP" sz="48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j-cs"/>
            </a:endParaRPr>
          </a:p>
          <a:p>
            <a:pPr marL="0" marR="0" lvl="0" indent="0" algn="ctr" defTabSz="914400" rtl="0" eaLnBrk="1" fontAlgn="auto" latinLnBrk="0" hangingPunct="1">
              <a:lnSpc>
                <a:spcPct val="90000"/>
              </a:lnSpc>
              <a:spcBef>
                <a:spcPct val="0"/>
              </a:spcBef>
              <a:spcAft>
                <a:spcPts val="0"/>
              </a:spcAft>
              <a:buClrTx/>
              <a:buSzTx/>
              <a:buFontTx/>
              <a:buNone/>
              <a:tabLst/>
              <a:defRPr/>
            </a:pPr>
            <a:endParaRPr kumimoji="1" lang="en-US" altLang="ja-JP" sz="48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j-cs"/>
            </a:endParaRPr>
          </a:p>
          <a:p>
            <a:pPr marL="0" marR="0" lvl="0" indent="0" algn="ctr" defTabSz="914400" rtl="0" eaLnBrk="1" fontAlgn="auto" latinLnBrk="0" hangingPunct="1">
              <a:lnSpc>
                <a:spcPct val="90000"/>
              </a:lnSpc>
              <a:spcBef>
                <a:spcPct val="0"/>
              </a:spcBef>
              <a:spcAft>
                <a:spcPts val="0"/>
              </a:spcAft>
              <a:buClrTx/>
              <a:buSzTx/>
              <a:buFontTx/>
              <a:buNone/>
              <a:tabLst/>
              <a:defRPr/>
            </a:pPr>
            <a:endParaRPr kumimoji="1" lang="en-US" altLang="ja-JP" sz="48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j-cs"/>
            </a:endParaRPr>
          </a:p>
          <a:p>
            <a:pPr marL="0" marR="0" lvl="0" indent="0" algn="ctr" defTabSz="914400" rtl="0" eaLnBrk="1" fontAlgn="auto" latinLnBrk="0" hangingPunct="1">
              <a:lnSpc>
                <a:spcPct val="90000"/>
              </a:lnSpc>
              <a:spcBef>
                <a:spcPct val="0"/>
              </a:spcBef>
              <a:spcAft>
                <a:spcPts val="0"/>
              </a:spcAft>
              <a:buClrTx/>
              <a:buSzTx/>
              <a:buFontTx/>
              <a:buNone/>
              <a:tabLst/>
              <a:defRPr/>
            </a:pPr>
            <a:r>
              <a:rPr kumimoji="1" lang="ja-JP" altLang="en-US" sz="48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j-cs"/>
              </a:rPr>
              <a:t>ルミスパで</a:t>
            </a:r>
            <a:endParaRPr kumimoji="1" lang="en-US" altLang="ja-JP" sz="48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j-cs"/>
            </a:endParaRPr>
          </a:p>
          <a:p>
            <a:pPr marL="0" marR="0" lvl="0" indent="0" algn="ctr" defTabSz="914400" rtl="0" eaLnBrk="1" fontAlgn="auto" latinLnBrk="0" hangingPunct="1">
              <a:lnSpc>
                <a:spcPct val="90000"/>
              </a:lnSpc>
              <a:spcBef>
                <a:spcPct val="0"/>
              </a:spcBef>
              <a:spcAft>
                <a:spcPts val="0"/>
              </a:spcAft>
              <a:buClrTx/>
              <a:buSzTx/>
              <a:buFontTx/>
              <a:buNone/>
              <a:tabLst/>
              <a:defRPr/>
            </a:pPr>
            <a:endParaRPr kumimoji="1" lang="en-US" altLang="ja-JP" sz="48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j-cs"/>
            </a:endParaRPr>
          </a:p>
          <a:p>
            <a:pPr marL="0" marR="0" lvl="0" indent="0" algn="ctr" defTabSz="914400" rtl="0" eaLnBrk="1" fontAlgn="auto" latinLnBrk="0" hangingPunct="1">
              <a:lnSpc>
                <a:spcPct val="90000"/>
              </a:lnSpc>
              <a:spcBef>
                <a:spcPct val="0"/>
              </a:spcBef>
              <a:spcAft>
                <a:spcPts val="0"/>
              </a:spcAft>
              <a:buClrTx/>
              <a:buSzTx/>
              <a:buFontTx/>
              <a:buNone/>
              <a:tabLst/>
              <a:defRPr/>
            </a:pPr>
            <a:r>
              <a:rPr kumimoji="1" lang="ja-JP" altLang="en-US" sz="48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j-cs"/>
              </a:rPr>
              <a:t>「瞳の存在感」</a:t>
            </a:r>
          </a:p>
        </p:txBody>
      </p:sp>
      <p:sp>
        <p:nvSpPr>
          <p:cNvPr id="4" name="タイトル 1">
            <a:extLst>
              <a:ext uri="{FF2B5EF4-FFF2-40B4-BE49-F238E27FC236}">
                <a16:creationId xmlns:a16="http://schemas.microsoft.com/office/drawing/2014/main" id="{246F3A14-4374-4120-9AC3-C00C45B0EF02}"/>
              </a:ext>
            </a:extLst>
          </p:cNvPr>
          <p:cNvSpPr txBox="1">
            <a:spLocks/>
          </p:cNvSpPr>
          <p:nvPr/>
        </p:nvSpPr>
        <p:spPr>
          <a:xfrm>
            <a:off x="2171836" y="4739396"/>
            <a:ext cx="1895301" cy="4152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br>
              <a:rPr kumimoji="1" lang="en-US" altLang="ja-JP" sz="32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j-cs"/>
              </a:rPr>
            </a:br>
            <a:r>
              <a:rPr kumimoji="1" lang="ja-JP" altLang="en-US" sz="3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j-cs"/>
              </a:rPr>
              <a:t>メヂカラ</a:t>
            </a:r>
            <a:br>
              <a:rPr kumimoji="1" lang="en-US" altLang="ja-JP" sz="32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j-cs"/>
              </a:rPr>
            </a:br>
            <a:endParaRPr kumimoji="1" lang="ja-JP" altLang="en-US" sz="32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j-cs"/>
            </a:endParaRPr>
          </a:p>
        </p:txBody>
      </p:sp>
      <p:sp>
        <p:nvSpPr>
          <p:cNvPr id="5" name="テキスト ボックス 4">
            <a:extLst>
              <a:ext uri="{FF2B5EF4-FFF2-40B4-BE49-F238E27FC236}">
                <a16:creationId xmlns:a16="http://schemas.microsoft.com/office/drawing/2014/main" id="{7A22BC59-F8B2-4DE6-BAE2-E3795A32C050}"/>
              </a:ext>
            </a:extLst>
          </p:cNvPr>
          <p:cNvSpPr txBox="1"/>
          <p:nvPr/>
        </p:nvSpPr>
        <p:spPr>
          <a:xfrm>
            <a:off x="1784243" y="394787"/>
            <a:ext cx="8834596"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44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第一印象の３割を決める、目もと</a:t>
            </a:r>
          </a:p>
        </p:txBody>
      </p:sp>
    </p:spTree>
    <p:extLst>
      <p:ext uri="{BB962C8B-B14F-4D97-AF65-F5344CB8AC3E}">
        <p14:creationId xmlns:p14="http://schemas.microsoft.com/office/powerpoint/2010/main" val="13130623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1">
            <a:extLst>
              <a:ext uri="{FF2B5EF4-FFF2-40B4-BE49-F238E27FC236}">
                <a16:creationId xmlns:a16="http://schemas.microsoft.com/office/drawing/2014/main" id="{4AB33755-7FD9-471C-8311-9A44EB1FB7B1}"/>
              </a:ext>
            </a:extLst>
          </p:cNvPr>
          <p:cNvSpPr txBox="1">
            <a:spLocks/>
          </p:cNvSpPr>
          <p:nvPr/>
        </p:nvSpPr>
        <p:spPr>
          <a:xfrm>
            <a:off x="947578" y="1185981"/>
            <a:ext cx="6070478" cy="1492083"/>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1" lang="ja-JP" altLang="en-US" sz="40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j-cs"/>
              </a:rPr>
              <a:t>「瞳の存在感」を育む</a:t>
            </a:r>
            <a:r>
              <a:rPr kumimoji="1" lang="ja-JP" altLang="en-US" sz="1100" b="0" i="0" u="none" strike="noStrike" kern="1200" cap="none" spc="0" normalizeH="0" baseline="60000" noProof="0" dirty="0">
                <a:ln>
                  <a:noFill/>
                </a:ln>
                <a:solidFill>
                  <a:prstClr val="black"/>
                </a:solidFill>
                <a:effectLst/>
                <a:uLnTx/>
                <a:uFillTx/>
                <a:latin typeface="游ゴシック" panose="020B0400000000000000" pitchFamily="50" charset="-128"/>
                <a:ea typeface="游ゴシック" panose="020B0400000000000000" pitchFamily="50" charset="-128"/>
                <a:cs typeface="+mj-cs"/>
              </a:rPr>
              <a:t>＊</a:t>
            </a:r>
            <a:r>
              <a:rPr kumimoji="1" lang="en-US" altLang="ja-JP" sz="1100" b="0" i="0" u="none" strike="noStrike" kern="1200" cap="none" spc="0" normalizeH="0" baseline="70000" noProof="0" dirty="0">
                <a:ln>
                  <a:noFill/>
                </a:ln>
                <a:solidFill>
                  <a:prstClr val="black"/>
                </a:solidFill>
                <a:effectLst/>
                <a:uLnTx/>
                <a:uFillTx/>
                <a:latin typeface="游ゴシック" panose="020B0400000000000000" pitchFamily="50" charset="-128"/>
                <a:ea typeface="游ゴシック" panose="020B0400000000000000" pitchFamily="50" charset="-128"/>
                <a:cs typeface="+mj-cs"/>
              </a:rPr>
              <a:t>1</a:t>
            </a:r>
            <a:endParaRPr kumimoji="1" lang="en-US" altLang="ja-JP" sz="11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1" lang="ja-JP" altLang="en-US" sz="40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j-cs"/>
              </a:rPr>
              <a:t>新しいスパ</a:t>
            </a:r>
            <a:r>
              <a:rPr kumimoji="1" lang="en-US" altLang="ja-JP" sz="9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j-cs"/>
              </a:rPr>
              <a:t>*3</a:t>
            </a:r>
            <a:r>
              <a:rPr kumimoji="1" lang="ja-JP" altLang="en-US" sz="40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j-cs"/>
              </a:rPr>
              <a:t>のかたち。</a:t>
            </a:r>
          </a:p>
        </p:txBody>
      </p:sp>
      <p:sp>
        <p:nvSpPr>
          <p:cNvPr id="7" name="タイトル 1">
            <a:extLst>
              <a:ext uri="{FF2B5EF4-FFF2-40B4-BE49-F238E27FC236}">
                <a16:creationId xmlns:a16="http://schemas.microsoft.com/office/drawing/2014/main" id="{88D10220-55FA-4977-90C9-191B2C5023BE}"/>
              </a:ext>
            </a:extLst>
          </p:cNvPr>
          <p:cNvSpPr txBox="1">
            <a:spLocks/>
          </p:cNvSpPr>
          <p:nvPr/>
        </p:nvSpPr>
        <p:spPr>
          <a:xfrm>
            <a:off x="1835215" y="1099142"/>
            <a:ext cx="1895301" cy="4152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br>
              <a:rPr kumimoji="1" lang="en-US" altLang="ja-JP" sz="3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j-cs"/>
              </a:rPr>
            </a:br>
            <a:r>
              <a:rPr kumimoji="1" lang="ja-JP" altLang="en-US" sz="3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j-cs"/>
              </a:rPr>
              <a:t>メヂカラ</a:t>
            </a:r>
            <a:br>
              <a:rPr kumimoji="1" lang="en-US" altLang="ja-JP" sz="3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j-cs"/>
              </a:rPr>
            </a:br>
            <a:endParaRPr kumimoji="1" lang="ja-JP" altLang="en-US" sz="3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j-cs"/>
            </a:endParaRPr>
          </a:p>
        </p:txBody>
      </p:sp>
      <p:sp>
        <p:nvSpPr>
          <p:cNvPr id="8" name="正方形/長方形 7">
            <a:extLst>
              <a:ext uri="{FF2B5EF4-FFF2-40B4-BE49-F238E27FC236}">
                <a16:creationId xmlns:a16="http://schemas.microsoft.com/office/drawing/2014/main" id="{6CB03EEE-79AA-48D6-B96B-6DA4B4C3C922}"/>
              </a:ext>
            </a:extLst>
          </p:cNvPr>
          <p:cNvSpPr/>
          <p:nvPr/>
        </p:nvSpPr>
        <p:spPr>
          <a:xfrm>
            <a:off x="947578" y="3167234"/>
            <a:ext cx="6503397" cy="32624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目尻、まぶた、目袋、クマに、</a:t>
            </a:r>
            <a:endParaRPr kumimoji="1" lang="en-US" altLang="ja-JP" sz="24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土台からアプローチ。</a:t>
            </a:r>
            <a:endParaRPr kumimoji="1" lang="en-US" altLang="ja-JP" sz="24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40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ageLOC LumiSpa</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40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Accent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a:t>
            </a:r>
            <a:r>
              <a:rPr lang="en-US" altLang="ja-JP" sz="2400" dirty="0">
                <a:solidFill>
                  <a:prstClr val="black"/>
                </a:solidFill>
                <a:latin typeface="游ゴシック" panose="020F0502020204030204"/>
                <a:ea typeface="游ゴシック" panose="020B0400000000000000" pitchFamily="50" charset="-128"/>
              </a:rPr>
              <a:t>ageLOC</a:t>
            </a:r>
            <a:r>
              <a:rPr kumimoji="1" lang="ja-JP" altLang="en-US" sz="24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ルミスパ アクセント</a:t>
            </a:r>
            <a:r>
              <a:rPr kumimoji="1" lang="en-US" altLang="ja-JP" sz="24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a:t>
            </a:r>
            <a:endParaRPr kumimoji="1" lang="ja-JP" altLang="en-US" sz="24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54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grpSp>
        <p:nvGrpSpPr>
          <p:cNvPr id="10" name="グループ化 9">
            <a:extLst>
              <a:ext uri="{FF2B5EF4-FFF2-40B4-BE49-F238E27FC236}">
                <a16:creationId xmlns:a16="http://schemas.microsoft.com/office/drawing/2014/main" id="{F9CF2BFB-7C6C-4216-81FD-76DB8EC35566}"/>
              </a:ext>
            </a:extLst>
          </p:cNvPr>
          <p:cNvGrpSpPr/>
          <p:nvPr/>
        </p:nvGrpSpPr>
        <p:grpSpPr>
          <a:xfrm>
            <a:off x="7128451" y="0"/>
            <a:ext cx="5063549" cy="6858000"/>
            <a:chOff x="-1" y="0"/>
            <a:chExt cx="5063549" cy="6858000"/>
          </a:xfrm>
        </p:grpSpPr>
        <p:pic>
          <p:nvPicPr>
            <p:cNvPr id="11" name="図 10">
              <a:extLst>
                <a:ext uri="{FF2B5EF4-FFF2-40B4-BE49-F238E27FC236}">
                  <a16:creationId xmlns:a16="http://schemas.microsoft.com/office/drawing/2014/main" id="{FCE52C27-9770-440F-9DAE-D11A2C0A22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5063549" cy="6858000"/>
            </a:xfrm>
            <a:prstGeom prst="rect">
              <a:avLst/>
            </a:prstGeom>
          </p:spPr>
        </p:pic>
        <p:pic>
          <p:nvPicPr>
            <p:cNvPr id="12" name="図 11">
              <a:extLst>
                <a:ext uri="{FF2B5EF4-FFF2-40B4-BE49-F238E27FC236}">
                  <a16:creationId xmlns:a16="http://schemas.microsoft.com/office/drawing/2014/main" id="{A859B65E-0FBE-4D48-AF6C-B692EF57F993}"/>
                </a:ext>
              </a:extLst>
            </p:cNvPr>
            <p:cNvPicPr>
              <a:picLocks noChangeAspect="1"/>
            </p:cNvPicPr>
            <p:nvPr/>
          </p:nvPicPr>
          <p:blipFill>
            <a:blip r:embed="rId4">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2411457" y="97528"/>
              <a:ext cx="2380059" cy="892522"/>
            </a:xfrm>
            <a:prstGeom prst="rect">
              <a:avLst/>
            </a:prstGeom>
          </p:spPr>
        </p:pic>
      </p:grpSp>
      <p:sp>
        <p:nvSpPr>
          <p:cNvPr id="9" name="正方形/長方形 8">
            <a:extLst>
              <a:ext uri="{FF2B5EF4-FFF2-40B4-BE49-F238E27FC236}">
                <a16:creationId xmlns:a16="http://schemas.microsoft.com/office/drawing/2014/main" id="{7C9B58EB-68D4-4799-8291-6FB1535CB2F4}"/>
              </a:ext>
            </a:extLst>
          </p:cNvPr>
          <p:cNvSpPr/>
          <p:nvPr/>
        </p:nvSpPr>
        <p:spPr>
          <a:xfrm>
            <a:off x="246638" y="6414782"/>
            <a:ext cx="12087714" cy="43088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a:t>
            </a:r>
            <a:r>
              <a:rPr kumimoji="1" lang="en-US" altLang="ja-JP"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1</a:t>
            </a:r>
            <a:r>
              <a:rPr kumimoji="1" lang="ja-JP" altLang="en-US"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　メヂカラ：ハリと透明感（＊</a:t>
            </a:r>
            <a:r>
              <a:rPr kumimoji="1" lang="en-US" altLang="ja-JP"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2</a:t>
            </a:r>
            <a:r>
              <a:rPr kumimoji="1" lang="ja-JP" altLang="en-US"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）があり、瞳の存在感を際立たせる（アクセントの由来）理想的な目もとの状態に導くこと　＊</a:t>
            </a:r>
            <a:r>
              <a:rPr kumimoji="1" lang="en-US" altLang="ja-JP"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2</a:t>
            </a:r>
            <a:r>
              <a:rPr kumimoji="1" lang="ja-JP" altLang="en-US"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　うるおいのある肌の印象</a:t>
            </a:r>
            <a:endParaRPr kumimoji="1" lang="en-US" altLang="ja-JP"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100" dirty="0">
                <a:solidFill>
                  <a:prstClr val="black"/>
                </a:solidFill>
                <a:latin typeface="游ゴシック" panose="020F0502020204030204"/>
                <a:ea typeface="游ゴシック" panose="020B0400000000000000" pitchFamily="50" charset="-128"/>
              </a:rPr>
              <a:t>＊</a:t>
            </a:r>
            <a:r>
              <a:rPr lang="en-US" altLang="ja-JP" sz="1100" dirty="0">
                <a:solidFill>
                  <a:prstClr val="black"/>
                </a:solidFill>
                <a:latin typeface="游ゴシック" panose="020F0502020204030204"/>
                <a:ea typeface="游ゴシック" panose="020B0400000000000000" pitchFamily="50" charset="-128"/>
              </a:rPr>
              <a:t>3</a:t>
            </a:r>
            <a:r>
              <a:rPr lang="ja-JP" altLang="en-US" sz="1100" dirty="0">
                <a:solidFill>
                  <a:prstClr val="black"/>
                </a:solidFill>
                <a:latin typeface="游ゴシック" panose="020F0502020204030204"/>
                <a:ea typeface="游ゴシック" panose="020B0400000000000000" pitchFamily="50" charset="-128"/>
              </a:rPr>
              <a:t>　「スパ」には、温熱効果・療養・温泉等の意味はありません</a:t>
            </a:r>
            <a:endParaRPr kumimoji="1" lang="en-US" altLang="ja-JP"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2512643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a:extLst>
              <a:ext uri="{FF2B5EF4-FFF2-40B4-BE49-F238E27FC236}">
                <a16:creationId xmlns:a16="http://schemas.microsoft.com/office/drawing/2014/main" id="{D8A7B1E0-D814-414D-A41A-ED5AEC968814}"/>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4346"/>
          <a:stretch/>
        </p:blipFill>
        <p:spPr bwMode="auto">
          <a:xfrm>
            <a:off x="5812330" y="2845122"/>
            <a:ext cx="2363470" cy="4012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図 1">
            <a:extLst>
              <a:ext uri="{FF2B5EF4-FFF2-40B4-BE49-F238E27FC236}">
                <a16:creationId xmlns:a16="http://schemas.microsoft.com/office/drawing/2014/main" id="{6F8D43FD-7020-4C4E-A643-D327F1FE463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rot="18027014" flipH="1">
            <a:off x="4572381" y="2097554"/>
            <a:ext cx="943581" cy="1227417"/>
          </a:xfrm>
          <a:prstGeom prst="rect">
            <a:avLst/>
          </a:prstGeom>
        </p:spPr>
      </p:pic>
      <p:sp>
        <p:nvSpPr>
          <p:cNvPr id="4" name="テキスト ボックス 3">
            <a:extLst>
              <a:ext uri="{FF2B5EF4-FFF2-40B4-BE49-F238E27FC236}">
                <a16:creationId xmlns:a16="http://schemas.microsoft.com/office/drawing/2014/main" id="{53E007AE-F40A-416C-ABD7-AB3D19FED769}"/>
              </a:ext>
            </a:extLst>
          </p:cNvPr>
          <p:cNvSpPr txBox="1"/>
          <p:nvPr/>
        </p:nvSpPr>
        <p:spPr>
          <a:xfrm>
            <a:off x="1037444" y="645752"/>
            <a:ext cx="10277885"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44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ルミスパのトリートメント ヘッドを</a:t>
            </a:r>
            <a:endParaRPr kumimoji="1" lang="en-US" altLang="ja-JP" sz="44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44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目もと専用に取り替える</a:t>
            </a:r>
          </a:p>
        </p:txBody>
      </p:sp>
      <p:cxnSp>
        <p:nvCxnSpPr>
          <p:cNvPr id="6" name="直線矢印コネクタ 5">
            <a:extLst>
              <a:ext uri="{FF2B5EF4-FFF2-40B4-BE49-F238E27FC236}">
                <a16:creationId xmlns:a16="http://schemas.microsoft.com/office/drawing/2014/main" id="{7765CC44-29EE-45AA-8FF3-1D3F3DA76784}"/>
              </a:ext>
            </a:extLst>
          </p:cNvPr>
          <p:cNvCxnSpPr/>
          <p:nvPr/>
        </p:nvCxnSpPr>
        <p:spPr>
          <a:xfrm>
            <a:off x="5812330" y="2845122"/>
            <a:ext cx="487986" cy="27991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 name="直線矢印コネクタ 6">
            <a:extLst>
              <a:ext uri="{FF2B5EF4-FFF2-40B4-BE49-F238E27FC236}">
                <a16:creationId xmlns:a16="http://schemas.microsoft.com/office/drawing/2014/main" id="{955D91B7-EB39-4076-8F73-666E2AB86A97}"/>
              </a:ext>
            </a:extLst>
          </p:cNvPr>
          <p:cNvCxnSpPr>
            <a:cxnSpLocks/>
          </p:cNvCxnSpPr>
          <p:nvPr/>
        </p:nvCxnSpPr>
        <p:spPr>
          <a:xfrm flipH="1" flipV="1">
            <a:off x="5591106" y="3173718"/>
            <a:ext cx="465217" cy="26635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605167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6">
            <a:extLst>
              <a:ext uri="{FF2B5EF4-FFF2-40B4-BE49-F238E27FC236}">
                <a16:creationId xmlns:a16="http://schemas.microsoft.com/office/drawing/2014/main" id="{8E44610E-1F91-46FD-A7F2-1BB3C712F2FD}"/>
              </a:ext>
            </a:extLst>
          </p:cNvPr>
          <p:cNvPicPr>
            <a:picLocks noChangeAspect="1"/>
          </p:cNvPicPr>
          <p:nvPr/>
        </p:nvPicPr>
        <p:blipFill>
          <a:blip r:embed="rId3"/>
          <a:stretch>
            <a:fillRect/>
          </a:stretch>
        </p:blipFill>
        <p:spPr>
          <a:xfrm>
            <a:off x="6709108" y="2935727"/>
            <a:ext cx="2962175" cy="2780142"/>
          </a:xfrm>
          <a:prstGeom prst="rect">
            <a:avLst/>
          </a:prstGeom>
        </p:spPr>
      </p:pic>
      <p:sp>
        <p:nvSpPr>
          <p:cNvPr id="11" name="TextBox 44">
            <a:extLst>
              <a:ext uri="{FF2B5EF4-FFF2-40B4-BE49-F238E27FC236}">
                <a16:creationId xmlns:a16="http://schemas.microsoft.com/office/drawing/2014/main" id="{9DF963F7-D056-4F8D-903D-A782127E776A}"/>
              </a:ext>
            </a:extLst>
          </p:cNvPr>
          <p:cNvSpPr txBox="1"/>
          <p:nvPr/>
        </p:nvSpPr>
        <p:spPr>
          <a:xfrm>
            <a:off x="9841520" y="3636256"/>
            <a:ext cx="1882588"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2800" b="0" i="0" u="none" strike="noStrike" kern="1200" cap="none" spc="0" normalizeH="0" baseline="0" noProof="0" dirty="0">
                <a:ln>
                  <a:noFill/>
                </a:ln>
                <a:solidFill>
                  <a:prstClr val="black">
                    <a:lumMod val="65000"/>
                    <a:lumOff val="35000"/>
                  </a:prstClr>
                </a:solidFill>
                <a:effectLst/>
                <a:uLnTx/>
                <a:uFillTx/>
                <a:latin typeface="Calibri" panose="020F0502020204030204"/>
                <a:ea typeface="游ゴシック" panose="020B0400000000000000" pitchFamily="50" charset="-128"/>
                <a:cs typeface="+mn-cs"/>
              </a:rPr>
              <a:t>小さな</a:t>
            </a:r>
            <a:endParaRPr kumimoji="0" lang="en-US" altLang="ja-JP" sz="2800" b="0" i="0" u="none" strike="noStrike" kern="1200" cap="none" spc="0" normalizeH="0" baseline="0" noProof="0" dirty="0">
              <a:ln>
                <a:noFill/>
              </a:ln>
              <a:solidFill>
                <a:prstClr val="black">
                  <a:lumMod val="65000"/>
                  <a:lumOff val="35000"/>
                </a:prstClr>
              </a:solidFill>
              <a:effectLst/>
              <a:uLnTx/>
              <a:uFillTx/>
              <a:latin typeface="Calibri" panose="020F0502020204030204"/>
              <a:ea typeface="游ゴシック" panose="020B0400000000000000"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2800" b="0" i="0" u="none" strike="noStrike" kern="1200" cap="none" spc="0" normalizeH="0" baseline="0" noProof="0" dirty="0">
                <a:ln>
                  <a:noFill/>
                </a:ln>
                <a:solidFill>
                  <a:prstClr val="black">
                    <a:lumMod val="65000"/>
                    <a:lumOff val="35000"/>
                  </a:prstClr>
                </a:solidFill>
                <a:effectLst/>
                <a:uLnTx/>
                <a:uFillTx/>
                <a:latin typeface="Calibri" panose="020F0502020204030204"/>
                <a:ea typeface="游ゴシック" panose="020B0400000000000000" pitchFamily="50" charset="-128"/>
                <a:cs typeface="+mn-cs"/>
              </a:rPr>
              <a:t>表面積</a:t>
            </a:r>
            <a:endParaRPr kumimoji="0" lang="en-US" sz="2800"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endParaRPr>
          </a:p>
        </p:txBody>
      </p:sp>
      <p:sp>
        <p:nvSpPr>
          <p:cNvPr id="12" name="TextBox 45">
            <a:extLst>
              <a:ext uri="{FF2B5EF4-FFF2-40B4-BE49-F238E27FC236}">
                <a16:creationId xmlns:a16="http://schemas.microsoft.com/office/drawing/2014/main" id="{681FD7F1-2B96-494C-AFEA-97167499B73B}"/>
              </a:ext>
            </a:extLst>
          </p:cNvPr>
          <p:cNvSpPr txBox="1"/>
          <p:nvPr/>
        </p:nvSpPr>
        <p:spPr>
          <a:xfrm>
            <a:off x="10029125" y="4945748"/>
            <a:ext cx="169498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2800" b="0" i="0" u="none" strike="noStrike" kern="1200" cap="none" spc="0" normalizeH="0" baseline="0" noProof="0" dirty="0">
                <a:ln>
                  <a:noFill/>
                </a:ln>
                <a:solidFill>
                  <a:prstClr val="black">
                    <a:lumMod val="65000"/>
                    <a:lumOff val="35000"/>
                  </a:prstClr>
                </a:solidFill>
                <a:effectLst/>
                <a:uLnTx/>
                <a:uFillTx/>
                <a:latin typeface="Calibri" panose="020F0502020204030204"/>
                <a:ea typeface="游ゴシック" panose="020B0400000000000000" pitchFamily="50" charset="-128"/>
                <a:cs typeface="+mn-cs"/>
              </a:rPr>
              <a:t>浅い表皮</a:t>
            </a:r>
            <a:endParaRPr kumimoji="0" lang="en-US" sz="2800"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endParaRPr>
          </a:p>
        </p:txBody>
      </p:sp>
      <p:cxnSp>
        <p:nvCxnSpPr>
          <p:cNvPr id="13" name="Straight Arrow Connector 47">
            <a:extLst>
              <a:ext uri="{FF2B5EF4-FFF2-40B4-BE49-F238E27FC236}">
                <a16:creationId xmlns:a16="http://schemas.microsoft.com/office/drawing/2014/main" id="{5266DDFE-E60F-45DD-B848-8F0169BEBAD4}"/>
              </a:ext>
            </a:extLst>
          </p:cNvPr>
          <p:cNvCxnSpPr>
            <a:cxnSpLocks/>
            <a:stCxn id="11" idx="1"/>
          </p:cNvCxnSpPr>
          <p:nvPr/>
        </p:nvCxnSpPr>
        <p:spPr>
          <a:xfrm flipH="1">
            <a:off x="9261392" y="4113310"/>
            <a:ext cx="580128" cy="38482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4" name="Right Brace 48">
            <a:extLst>
              <a:ext uri="{FF2B5EF4-FFF2-40B4-BE49-F238E27FC236}">
                <a16:creationId xmlns:a16="http://schemas.microsoft.com/office/drawing/2014/main" id="{533F6874-A4D5-4E32-93FF-F007BF46756F}"/>
              </a:ext>
            </a:extLst>
          </p:cNvPr>
          <p:cNvSpPr/>
          <p:nvPr/>
        </p:nvSpPr>
        <p:spPr>
          <a:xfrm>
            <a:off x="9778393" y="4721587"/>
            <a:ext cx="250731" cy="971543"/>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15" name="Straight Connector 49">
            <a:extLst>
              <a:ext uri="{FF2B5EF4-FFF2-40B4-BE49-F238E27FC236}">
                <a16:creationId xmlns:a16="http://schemas.microsoft.com/office/drawing/2014/main" id="{A1E018DC-1D8B-4240-A48A-09966AB5F2AB}"/>
              </a:ext>
            </a:extLst>
          </p:cNvPr>
          <p:cNvCxnSpPr>
            <a:cxnSpLocks/>
          </p:cNvCxnSpPr>
          <p:nvPr/>
        </p:nvCxnSpPr>
        <p:spPr>
          <a:xfrm>
            <a:off x="8212521" y="4795889"/>
            <a:ext cx="387655" cy="882812"/>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51">
            <a:extLst>
              <a:ext uri="{FF2B5EF4-FFF2-40B4-BE49-F238E27FC236}">
                <a16:creationId xmlns:a16="http://schemas.microsoft.com/office/drawing/2014/main" id="{A385EA37-ADE2-497E-A2B9-49EE096C057F}"/>
              </a:ext>
            </a:extLst>
          </p:cNvPr>
          <p:cNvCxnSpPr>
            <a:cxnSpLocks/>
          </p:cNvCxnSpPr>
          <p:nvPr/>
        </p:nvCxnSpPr>
        <p:spPr>
          <a:xfrm flipH="1">
            <a:off x="8870764" y="4804659"/>
            <a:ext cx="348772" cy="874042"/>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Arrow Connector 52">
            <a:extLst>
              <a:ext uri="{FF2B5EF4-FFF2-40B4-BE49-F238E27FC236}">
                <a16:creationId xmlns:a16="http://schemas.microsoft.com/office/drawing/2014/main" id="{2B8598EE-84D5-4FFA-8F51-DEE841D5114F}"/>
              </a:ext>
            </a:extLst>
          </p:cNvPr>
          <p:cNvCxnSpPr>
            <a:cxnSpLocks/>
          </p:cNvCxnSpPr>
          <p:nvPr/>
        </p:nvCxnSpPr>
        <p:spPr>
          <a:xfrm>
            <a:off x="8431035" y="5294438"/>
            <a:ext cx="602877"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65">
            <a:extLst>
              <a:ext uri="{FF2B5EF4-FFF2-40B4-BE49-F238E27FC236}">
                <a16:creationId xmlns:a16="http://schemas.microsoft.com/office/drawing/2014/main" id="{A8D55283-F500-4065-AE2A-C7BA5336C044}"/>
              </a:ext>
            </a:extLst>
          </p:cNvPr>
          <p:cNvCxnSpPr>
            <a:cxnSpLocks/>
          </p:cNvCxnSpPr>
          <p:nvPr/>
        </p:nvCxnSpPr>
        <p:spPr>
          <a:xfrm>
            <a:off x="8212521" y="4795889"/>
            <a:ext cx="519952" cy="184414"/>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67">
            <a:extLst>
              <a:ext uri="{FF2B5EF4-FFF2-40B4-BE49-F238E27FC236}">
                <a16:creationId xmlns:a16="http://schemas.microsoft.com/office/drawing/2014/main" id="{57CAC709-237A-4331-8CA8-9296A3174257}"/>
              </a:ext>
            </a:extLst>
          </p:cNvPr>
          <p:cNvCxnSpPr>
            <a:cxnSpLocks/>
          </p:cNvCxnSpPr>
          <p:nvPr/>
        </p:nvCxnSpPr>
        <p:spPr>
          <a:xfrm flipV="1">
            <a:off x="8696029" y="4795890"/>
            <a:ext cx="565363" cy="184414"/>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20" name="正方形/長方形 19">
            <a:extLst>
              <a:ext uri="{FF2B5EF4-FFF2-40B4-BE49-F238E27FC236}">
                <a16:creationId xmlns:a16="http://schemas.microsoft.com/office/drawing/2014/main" id="{CF6BE568-5E4F-4870-BC9B-89F9A2B63B91}"/>
              </a:ext>
            </a:extLst>
          </p:cNvPr>
          <p:cNvSpPr/>
          <p:nvPr/>
        </p:nvSpPr>
        <p:spPr>
          <a:xfrm>
            <a:off x="349448" y="354863"/>
            <a:ext cx="1160880" cy="4849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23" name="正方形/長方形 22">
            <a:extLst>
              <a:ext uri="{FF2B5EF4-FFF2-40B4-BE49-F238E27FC236}">
                <a16:creationId xmlns:a16="http://schemas.microsoft.com/office/drawing/2014/main" id="{F49771F8-8CA4-4382-8D3E-02763A0177DD}"/>
              </a:ext>
            </a:extLst>
          </p:cNvPr>
          <p:cNvSpPr/>
          <p:nvPr/>
        </p:nvSpPr>
        <p:spPr>
          <a:xfrm>
            <a:off x="542450" y="641676"/>
            <a:ext cx="11068024" cy="1168397"/>
          </a:xfrm>
          <a:prstGeom prst="rect">
            <a:avLst/>
          </a:prstGeom>
        </p:spPr>
        <p:txBody>
          <a:bodyPr wrap="square">
            <a:spAutoFit/>
          </a:bodyPr>
          <a:lstStyle/>
          <a:p>
            <a:pPr marL="0" marR="0" lvl="0" indent="0" algn="ctr" defTabSz="914400" rtl="0" eaLnBrk="1" fontAlgn="auto" latinLnBrk="0" hangingPunct="1">
              <a:lnSpc>
                <a:spcPct val="90000"/>
              </a:lnSpc>
              <a:spcBef>
                <a:spcPts val="1000"/>
              </a:spcBef>
              <a:spcAft>
                <a:spcPts val="0"/>
              </a:spcAft>
              <a:buClrTx/>
              <a:buSzTx/>
              <a:buFontTx/>
              <a:buNone/>
              <a:tabLst/>
              <a:defRPr/>
            </a:pPr>
            <a:r>
              <a:rPr kumimoji="0" lang="ja-JP" altLang="en-US" sz="2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目周りの薄い皮膚にあわせて適度な振動を</a:t>
            </a:r>
            <a:r>
              <a:rPr kumimoji="0" lang="ja-JP" altLang="en-US" sz="2800" dirty="0">
                <a:solidFill>
                  <a:prstClr val="black"/>
                </a:solidFill>
                <a:latin typeface="游ゴシック" panose="020F0502020204030204"/>
                <a:ea typeface="游ゴシック" panose="020B0400000000000000" pitchFamily="50" charset="-128"/>
              </a:rPr>
              <a:t>与え</a:t>
            </a:r>
            <a:endParaRPr kumimoji="0" lang="en-US" altLang="ja-JP" sz="2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ctr" defTabSz="914400" rtl="0" eaLnBrk="1" fontAlgn="auto" latinLnBrk="0" hangingPunct="1">
              <a:lnSpc>
                <a:spcPct val="90000"/>
              </a:lnSpc>
              <a:spcBef>
                <a:spcPts val="1000"/>
              </a:spcBef>
              <a:spcAft>
                <a:spcPts val="0"/>
              </a:spcAft>
              <a:buClrTx/>
              <a:buSzTx/>
              <a:buFontTx/>
              <a:buNone/>
              <a:tabLst/>
              <a:defRPr/>
            </a:pPr>
            <a:r>
              <a:rPr kumimoji="0" lang="ja-JP" altLang="en-US" sz="4000" b="0" i="0" u="none" strike="noStrike" kern="1200" cap="none" spc="0" normalizeH="0" baseline="0" noProof="0" dirty="0">
                <a:ln>
                  <a:noFill/>
                </a:ln>
                <a:solidFill>
                  <a:srgbClr val="0066FF"/>
                </a:solidFill>
                <a:effectLst/>
                <a:uLnTx/>
                <a:uFillTx/>
                <a:latin typeface="游ゴシック" panose="020F0502020204030204"/>
                <a:ea typeface="游ゴシック" panose="020B0400000000000000" pitchFamily="50" charset="-128"/>
                <a:cs typeface="+mn-cs"/>
              </a:rPr>
              <a:t>目もとにも「目覚めよ、美肌プロテイン」</a:t>
            </a:r>
            <a:endParaRPr kumimoji="1" lang="en-US" altLang="ja-JP" sz="4000" b="0" i="0" u="none" strike="noStrike" kern="1200" cap="none" spc="0" normalizeH="0" baseline="0" noProof="0" dirty="0">
              <a:ln>
                <a:noFill/>
              </a:ln>
              <a:solidFill>
                <a:srgbClr val="0066FF"/>
              </a:solidFill>
              <a:effectLst/>
              <a:uLnTx/>
              <a:uFillTx/>
              <a:latin typeface="游ゴシック" panose="020F0502020204030204"/>
              <a:ea typeface="游ゴシック" panose="020B0400000000000000" pitchFamily="50" charset="-128"/>
              <a:cs typeface="+mn-cs"/>
            </a:endParaRPr>
          </a:p>
        </p:txBody>
      </p:sp>
      <p:pic>
        <p:nvPicPr>
          <p:cNvPr id="24" name="図 23">
            <a:extLst>
              <a:ext uri="{FF2B5EF4-FFF2-40B4-BE49-F238E27FC236}">
                <a16:creationId xmlns:a16="http://schemas.microsoft.com/office/drawing/2014/main" id="{39667472-2D61-458C-86EA-003E7C571E46}"/>
              </a:ext>
            </a:extLst>
          </p:cNvPr>
          <p:cNvPicPr>
            <a:picLocks noChangeAspect="1"/>
          </p:cNvPicPr>
          <p:nvPr/>
        </p:nvPicPr>
        <p:blipFill>
          <a:blip r:embed="rId4"/>
          <a:stretch>
            <a:fillRect/>
          </a:stretch>
        </p:blipFill>
        <p:spPr>
          <a:xfrm>
            <a:off x="542450" y="2889076"/>
            <a:ext cx="6761050" cy="3444539"/>
          </a:xfrm>
          <a:prstGeom prst="rect">
            <a:avLst/>
          </a:prstGeom>
        </p:spPr>
      </p:pic>
    </p:spTree>
    <p:extLst>
      <p:ext uri="{BB962C8B-B14F-4D97-AF65-F5344CB8AC3E}">
        <p14:creationId xmlns:p14="http://schemas.microsoft.com/office/powerpoint/2010/main" val="1456214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0FFA369E-C0BF-4D3C-9217-CF30A68F77E2}"/>
              </a:ext>
            </a:extLst>
          </p:cNvPr>
          <p:cNvPicPr>
            <a:picLocks noChangeAspect="1"/>
          </p:cNvPicPr>
          <p:nvPr/>
        </p:nvPicPr>
        <p:blipFill>
          <a:blip r:embed="rId3"/>
          <a:stretch>
            <a:fillRect/>
          </a:stretch>
        </p:blipFill>
        <p:spPr>
          <a:xfrm>
            <a:off x="918762" y="3268675"/>
            <a:ext cx="3403210" cy="2598453"/>
          </a:xfrm>
          <a:prstGeom prst="rect">
            <a:avLst/>
          </a:prstGeom>
        </p:spPr>
      </p:pic>
      <p:sp>
        <p:nvSpPr>
          <p:cNvPr id="2" name="正方形/長方形 1">
            <a:extLst>
              <a:ext uri="{FF2B5EF4-FFF2-40B4-BE49-F238E27FC236}">
                <a16:creationId xmlns:a16="http://schemas.microsoft.com/office/drawing/2014/main" id="{67D955B5-BEE4-4BD0-B3EF-5138EE58BEBB}"/>
              </a:ext>
            </a:extLst>
          </p:cNvPr>
          <p:cNvSpPr/>
          <p:nvPr/>
        </p:nvSpPr>
        <p:spPr>
          <a:xfrm>
            <a:off x="840184" y="958899"/>
            <a:ext cx="3560366" cy="484132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cxnSp>
        <p:nvCxnSpPr>
          <p:cNvPr id="27" name="直線矢印コネクタ 26">
            <a:extLst>
              <a:ext uri="{FF2B5EF4-FFF2-40B4-BE49-F238E27FC236}">
                <a16:creationId xmlns:a16="http://schemas.microsoft.com/office/drawing/2014/main" id="{5AF32084-6392-44BD-82A6-48569F150B59}"/>
              </a:ext>
            </a:extLst>
          </p:cNvPr>
          <p:cNvCxnSpPr>
            <a:cxnSpLocks/>
          </p:cNvCxnSpPr>
          <p:nvPr/>
        </p:nvCxnSpPr>
        <p:spPr>
          <a:xfrm>
            <a:off x="2567684" y="2782853"/>
            <a:ext cx="5504" cy="646147"/>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0" name="直線矢印コネクタ 29">
            <a:extLst>
              <a:ext uri="{FF2B5EF4-FFF2-40B4-BE49-F238E27FC236}">
                <a16:creationId xmlns:a16="http://schemas.microsoft.com/office/drawing/2014/main" id="{4D5F46B4-2B32-4072-8C9A-0D0D11736936}"/>
              </a:ext>
            </a:extLst>
          </p:cNvPr>
          <p:cNvCxnSpPr>
            <a:cxnSpLocks/>
          </p:cNvCxnSpPr>
          <p:nvPr/>
        </p:nvCxnSpPr>
        <p:spPr>
          <a:xfrm flipH="1">
            <a:off x="2926467" y="3287285"/>
            <a:ext cx="479463" cy="406789"/>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3" name="正方形/長方形 32">
            <a:extLst>
              <a:ext uri="{FF2B5EF4-FFF2-40B4-BE49-F238E27FC236}">
                <a16:creationId xmlns:a16="http://schemas.microsoft.com/office/drawing/2014/main" id="{DFA1430A-BA83-473B-9D53-D252446B11C8}"/>
              </a:ext>
            </a:extLst>
          </p:cNvPr>
          <p:cNvSpPr/>
          <p:nvPr/>
        </p:nvSpPr>
        <p:spPr>
          <a:xfrm>
            <a:off x="4752538" y="640118"/>
            <a:ext cx="6886648" cy="5294334"/>
          </a:xfrm>
          <a:prstGeom prst="rect">
            <a:avLst/>
          </a:prstGeom>
        </p:spPr>
        <p:txBody>
          <a:bodyPr wrap="square">
            <a:spAutoFit/>
          </a:bodyPr>
          <a:lstStyle/>
          <a:p>
            <a:pPr marL="0" marR="0" lvl="0" indent="0" algn="ctr" defTabSz="914400" rtl="0" eaLnBrk="1" fontAlgn="auto" latinLnBrk="0" hangingPunct="1">
              <a:lnSpc>
                <a:spcPct val="90000"/>
              </a:lnSpc>
              <a:spcBef>
                <a:spcPts val="1000"/>
              </a:spcBef>
              <a:spcAft>
                <a:spcPts val="0"/>
              </a:spcAft>
              <a:buClrTx/>
              <a:buSzTx/>
              <a:buFontTx/>
              <a:buNone/>
              <a:tabLst/>
              <a:defRPr/>
            </a:pPr>
            <a:r>
              <a:rPr kumimoji="0" lang="ja-JP" altLang="en-US" sz="20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デリケートな目もとのケアを</a:t>
            </a:r>
            <a:endParaRPr kumimoji="0" lang="en-US" altLang="ja-JP" sz="20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ctr" defTabSz="914400" rtl="0" eaLnBrk="1" fontAlgn="auto" latinLnBrk="0" hangingPunct="1">
              <a:lnSpc>
                <a:spcPct val="90000"/>
              </a:lnSpc>
              <a:spcBef>
                <a:spcPts val="1000"/>
              </a:spcBef>
              <a:spcAft>
                <a:spcPts val="0"/>
              </a:spcAft>
              <a:buClrTx/>
              <a:buSzTx/>
              <a:buFontTx/>
              <a:buNone/>
              <a:tabLst/>
              <a:defRPr/>
            </a:pPr>
            <a:r>
              <a:rPr kumimoji="0" lang="ja-JP" altLang="en-US" sz="20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考え抜いた４つの進化が </a:t>
            </a:r>
            <a:endParaRPr kumimoji="0" lang="en-US" altLang="ja-JP" sz="20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ctr" defTabSz="914400" rtl="0" eaLnBrk="1" fontAlgn="auto" latinLnBrk="0" hangingPunct="1">
              <a:lnSpc>
                <a:spcPct val="90000"/>
              </a:lnSpc>
              <a:spcBef>
                <a:spcPts val="1000"/>
              </a:spcBef>
              <a:spcAft>
                <a:spcPts val="0"/>
              </a:spcAft>
              <a:buClrTx/>
              <a:buSzTx/>
              <a:buFontTx/>
              <a:buNone/>
              <a:tabLst/>
              <a:defRPr/>
            </a:pPr>
            <a:r>
              <a:rPr kumimoji="0" lang="ja-JP" altLang="en-US" sz="4000" b="0" i="0" u="none" strike="noStrike" kern="1200" cap="none" spc="0" normalizeH="0" baseline="0" noProof="0" dirty="0">
                <a:ln>
                  <a:noFill/>
                </a:ln>
                <a:solidFill>
                  <a:srgbClr val="0066FF"/>
                </a:solidFill>
                <a:effectLst/>
                <a:uLnTx/>
                <a:uFillTx/>
                <a:latin typeface="游ゴシック" panose="020F0502020204030204"/>
                <a:ea typeface="游ゴシック" panose="020B0400000000000000" pitchFamily="50" charset="-128"/>
                <a:cs typeface="+mn-cs"/>
              </a:rPr>
              <a:t>「美肌ストレッチ」の</a:t>
            </a:r>
            <a:endParaRPr kumimoji="0" lang="en-US" altLang="ja-JP" sz="4000" b="0" i="0" u="none" strike="noStrike" kern="1200" cap="none" spc="0" normalizeH="0" baseline="0" noProof="0" dirty="0">
              <a:ln>
                <a:noFill/>
              </a:ln>
              <a:solidFill>
                <a:srgbClr val="0066FF"/>
              </a:solidFill>
              <a:effectLst/>
              <a:uLnTx/>
              <a:uFillTx/>
              <a:latin typeface="游ゴシック" panose="020F0502020204030204"/>
              <a:ea typeface="游ゴシック" panose="020B0400000000000000" pitchFamily="50" charset="-128"/>
              <a:cs typeface="+mn-cs"/>
            </a:endParaRPr>
          </a:p>
          <a:p>
            <a:pPr marL="0" marR="0" lvl="0" indent="0" algn="ctr" defTabSz="914400" rtl="0" eaLnBrk="1" fontAlgn="auto" latinLnBrk="0" hangingPunct="1">
              <a:lnSpc>
                <a:spcPct val="90000"/>
              </a:lnSpc>
              <a:spcBef>
                <a:spcPts val="1000"/>
              </a:spcBef>
              <a:spcAft>
                <a:spcPts val="0"/>
              </a:spcAft>
              <a:buClrTx/>
              <a:buSzTx/>
              <a:buFontTx/>
              <a:buNone/>
              <a:tabLst/>
              <a:defRPr/>
            </a:pPr>
            <a:r>
              <a:rPr kumimoji="0" lang="ja-JP" altLang="en-US" sz="4000" b="0" i="0" u="none" strike="noStrike" kern="1200" cap="none" spc="0" normalizeH="0" baseline="0" noProof="0" dirty="0">
                <a:ln>
                  <a:noFill/>
                </a:ln>
                <a:solidFill>
                  <a:srgbClr val="0066FF"/>
                </a:solidFill>
                <a:effectLst/>
                <a:uLnTx/>
                <a:uFillTx/>
                <a:latin typeface="游ゴシック" panose="020F0502020204030204"/>
                <a:ea typeface="游ゴシック" panose="020B0400000000000000" pitchFamily="50" charset="-128"/>
                <a:cs typeface="+mn-cs"/>
              </a:rPr>
              <a:t>「微弱化」を実現</a:t>
            </a:r>
            <a:endParaRPr kumimoji="0" lang="en-US" altLang="ja-JP" sz="4000" b="0" i="0" u="none" strike="noStrike" kern="1200" cap="none" spc="0" normalizeH="0" baseline="0" noProof="0" dirty="0">
              <a:ln>
                <a:noFill/>
              </a:ln>
              <a:solidFill>
                <a:srgbClr val="0066FF"/>
              </a:solidFill>
              <a:effectLst/>
              <a:uLnTx/>
              <a:uFillTx/>
              <a:latin typeface="游ゴシック" panose="020F0502020204030204"/>
              <a:ea typeface="游ゴシック" panose="020B0400000000000000" pitchFamily="50" charset="-128"/>
              <a:cs typeface="+mn-cs"/>
            </a:endParaRPr>
          </a:p>
          <a:p>
            <a:pPr marL="457200" marR="0" lvl="1" indent="0" algn="l" defTabSz="914400" rtl="0" eaLnBrk="1" fontAlgn="auto" latinLnBrk="0" hangingPunct="1">
              <a:lnSpc>
                <a:spcPct val="90000"/>
              </a:lnSpc>
              <a:spcBef>
                <a:spcPts val="1000"/>
              </a:spcBef>
              <a:spcAft>
                <a:spcPts val="0"/>
              </a:spcAft>
              <a:buClrTx/>
              <a:buSzTx/>
              <a:buFontTx/>
              <a:buNone/>
              <a:tabLst/>
              <a:defRPr/>
            </a:pPr>
            <a:br>
              <a:rPr kumimoji="0" lang="en-US" altLang="ja-JP" sz="2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br>
            <a:r>
              <a:rPr kumimoji="0" lang="ja-JP" altLang="en-US" sz="24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①ルミスパの内外逆回転を同方向回転に　</a:t>
            </a:r>
            <a:endParaRPr kumimoji="0" lang="en-US" altLang="ja-JP" sz="24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457200" marR="0" lvl="1" indent="0" algn="l" defTabSz="914400" rtl="0" eaLnBrk="1" fontAlgn="auto" latinLnBrk="0" hangingPunct="1">
              <a:lnSpc>
                <a:spcPct val="90000"/>
              </a:lnSpc>
              <a:spcBef>
                <a:spcPts val="1000"/>
              </a:spcBef>
              <a:spcAft>
                <a:spcPts val="0"/>
              </a:spcAft>
              <a:buClrTx/>
              <a:buSzTx/>
              <a:buFontTx/>
              <a:buNone/>
              <a:tabLst/>
              <a:defRPr/>
            </a:pPr>
            <a:r>
              <a:rPr kumimoji="0" lang="ja-JP" altLang="en-US" sz="24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②表面を立体的な</a:t>
            </a:r>
            <a:r>
              <a:rPr kumimoji="0" lang="en-US" altLang="ja-JP" sz="24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2</a:t>
            </a:r>
            <a:r>
              <a:rPr kumimoji="0" lang="ja-JP" altLang="en-US" sz="24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重ウェーブ状に成型</a:t>
            </a:r>
            <a:endParaRPr kumimoji="0" lang="en-US" altLang="ja-JP" sz="24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457200" marR="0" lvl="1" indent="0" algn="l" defTabSz="914400" rtl="0" eaLnBrk="1" fontAlgn="auto" latinLnBrk="0" hangingPunct="1">
              <a:lnSpc>
                <a:spcPct val="90000"/>
              </a:lnSpc>
              <a:spcBef>
                <a:spcPts val="1000"/>
              </a:spcBef>
              <a:spcAft>
                <a:spcPts val="0"/>
              </a:spcAft>
              <a:buClrTx/>
              <a:buSzTx/>
              <a:buFontTx/>
              <a:buNone/>
              <a:tabLst/>
              <a:defRPr/>
            </a:pPr>
            <a:r>
              <a:rPr kumimoji="0" lang="ja-JP" altLang="en-US" sz="24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③内外のウェーブの山をずらすことで</a:t>
            </a:r>
            <a:endParaRPr kumimoji="0" lang="en-US" altLang="ja-JP" sz="24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457200" marR="0" lvl="1" indent="0" algn="l" defTabSz="914400" rtl="0" eaLnBrk="1" fontAlgn="auto" latinLnBrk="0" hangingPunct="1">
              <a:lnSpc>
                <a:spcPct val="90000"/>
              </a:lnSpc>
              <a:spcBef>
                <a:spcPts val="1000"/>
              </a:spcBef>
              <a:spcAft>
                <a:spcPts val="0"/>
              </a:spcAft>
              <a:buClrTx/>
              <a:buSzTx/>
              <a:buFontTx/>
              <a:buNone/>
              <a:tabLst/>
              <a:defRPr/>
            </a:pPr>
            <a:r>
              <a:rPr kumimoji="0" lang="ja-JP" altLang="en-US" sz="24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　微弱な美肌ストレッチを実現　</a:t>
            </a:r>
            <a:endParaRPr kumimoji="0" lang="en-US" altLang="ja-JP" sz="24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457200" marR="0" lvl="1" indent="0" algn="l" defTabSz="914400" rtl="0" eaLnBrk="1" fontAlgn="auto" latinLnBrk="0" hangingPunct="1">
              <a:lnSpc>
                <a:spcPct val="90000"/>
              </a:lnSpc>
              <a:spcBef>
                <a:spcPts val="1000"/>
              </a:spcBef>
              <a:spcAft>
                <a:spcPts val="0"/>
              </a:spcAft>
              <a:buClrTx/>
              <a:buSzTx/>
              <a:buFontTx/>
              <a:buNone/>
              <a:tabLst/>
              <a:defRPr/>
            </a:pPr>
            <a:r>
              <a:rPr kumimoji="0" lang="ja-JP" altLang="en-US" sz="24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④より一層、肌あたりのソフトな</a:t>
            </a:r>
            <a:endParaRPr kumimoji="0" lang="en-US" altLang="ja-JP" sz="24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457200" marR="0" lvl="1" indent="0" algn="l" defTabSz="914400" rtl="0" eaLnBrk="1" fontAlgn="auto" latinLnBrk="0" hangingPunct="1">
              <a:lnSpc>
                <a:spcPct val="90000"/>
              </a:lnSpc>
              <a:spcBef>
                <a:spcPts val="1000"/>
              </a:spcBef>
              <a:spcAft>
                <a:spcPts val="0"/>
              </a:spcAft>
              <a:buClrTx/>
              <a:buSzTx/>
              <a:buFontTx/>
              <a:buNone/>
              <a:tabLst/>
              <a:defRPr/>
            </a:pPr>
            <a:r>
              <a:rPr kumimoji="0" lang="en-US" altLang="ja-JP" sz="24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    </a:t>
            </a:r>
            <a:r>
              <a:rPr kumimoji="0" lang="ja-JP" altLang="en-US" sz="24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抗菌シリコン素材を採用</a:t>
            </a:r>
            <a:endParaRPr kumimoji="1" lang="en-US" altLang="ja-JP" sz="24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sp>
        <p:nvSpPr>
          <p:cNvPr id="35" name="正方形/長方形 34">
            <a:extLst>
              <a:ext uri="{FF2B5EF4-FFF2-40B4-BE49-F238E27FC236}">
                <a16:creationId xmlns:a16="http://schemas.microsoft.com/office/drawing/2014/main" id="{83BD6B67-F6F9-406C-B8D3-8B765B12FF76}"/>
              </a:ext>
            </a:extLst>
          </p:cNvPr>
          <p:cNvSpPr/>
          <p:nvPr/>
        </p:nvSpPr>
        <p:spPr>
          <a:xfrm>
            <a:off x="1001330" y="1219575"/>
            <a:ext cx="3179154" cy="1516441"/>
          </a:xfrm>
          <a:prstGeom prst="rect">
            <a:avLst/>
          </a:prstGeom>
        </p:spPr>
        <p:txBody>
          <a:bodyPr wrap="square">
            <a:spAutoFit/>
          </a:bodyPr>
          <a:lstStyle/>
          <a:p>
            <a:pPr marL="0" marR="0" lvl="0" indent="0" algn="ctr" defTabSz="914400" rtl="0" eaLnBrk="1" fontAlgn="auto" latinLnBrk="0" hangingPunct="1">
              <a:lnSpc>
                <a:spcPct val="90000"/>
              </a:lnSpc>
              <a:spcBef>
                <a:spcPts val="1000"/>
              </a:spcBef>
              <a:spcAft>
                <a:spcPts val="0"/>
              </a:spcAft>
              <a:buClrTx/>
              <a:buSzTx/>
              <a:buFontTx/>
              <a:buNone/>
              <a:tabLst/>
              <a:defRPr/>
            </a:pPr>
            <a:r>
              <a:rPr kumimoji="0" lang="ja-JP" altLang="en-US" sz="2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メヂカラを育む</a:t>
            </a:r>
            <a:r>
              <a:rPr kumimoji="0" lang="ja-JP" altLang="en-US" sz="1200" b="0" i="0" u="none" strike="noStrike" kern="1200" cap="none" spc="0" normalizeH="0" baseline="30000" noProof="0" dirty="0">
                <a:ln>
                  <a:noFill/>
                </a:ln>
                <a:solidFill>
                  <a:prstClr val="black"/>
                </a:solidFill>
                <a:effectLst/>
                <a:uLnTx/>
                <a:uFillTx/>
                <a:latin typeface="游ゴシック" panose="020F0502020204030204"/>
                <a:ea typeface="游ゴシック" panose="020B0400000000000000" pitchFamily="50" charset="-128"/>
                <a:cs typeface="+mn-cs"/>
              </a:rPr>
              <a:t>＊</a:t>
            </a:r>
            <a:r>
              <a:rPr kumimoji="0" lang="en-US" altLang="ja-JP" sz="1200" b="0" i="0" u="none" strike="noStrike" kern="1200" cap="none" spc="0" normalizeH="0" baseline="30000" noProof="0" dirty="0">
                <a:ln>
                  <a:noFill/>
                </a:ln>
                <a:solidFill>
                  <a:prstClr val="black"/>
                </a:solidFill>
                <a:effectLst/>
                <a:uLnTx/>
                <a:uFillTx/>
                <a:latin typeface="游ゴシック" panose="020F0502020204030204"/>
                <a:ea typeface="游ゴシック" panose="020B0400000000000000" pitchFamily="50" charset="-128"/>
                <a:cs typeface="+mn-cs"/>
              </a:rPr>
              <a:t>1</a:t>
            </a:r>
            <a:endParaRPr kumimoji="0" lang="en-US" altLang="ja-JP" sz="12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ctr" defTabSz="914400" rtl="0" eaLnBrk="1" fontAlgn="auto" latinLnBrk="0" hangingPunct="1">
              <a:lnSpc>
                <a:spcPct val="90000"/>
              </a:lnSpc>
              <a:spcBef>
                <a:spcPts val="1000"/>
              </a:spcBef>
              <a:spcAft>
                <a:spcPts val="0"/>
              </a:spcAft>
              <a:buClrTx/>
              <a:buSzTx/>
              <a:buFontTx/>
              <a:buNone/>
              <a:tabLst/>
              <a:defRPr/>
            </a:pPr>
            <a:r>
              <a:rPr kumimoji="0" lang="ja-JP" altLang="en-US" sz="2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独自開発の</a:t>
            </a:r>
            <a:endParaRPr kumimoji="0" lang="en-US" altLang="ja-JP" sz="2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ctr" defTabSz="914400" rtl="0" eaLnBrk="1" fontAlgn="auto" latinLnBrk="0" hangingPunct="1">
              <a:lnSpc>
                <a:spcPct val="90000"/>
              </a:lnSpc>
              <a:spcBef>
                <a:spcPts val="1000"/>
              </a:spcBef>
              <a:spcAft>
                <a:spcPts val="0"/>
              </a:spcAft>
              <a:buClrTx/>
              <a:buSzTx/>
              <a:buFontTx/>
              <a:buNone/>
              <a:tabLst/>
              <a:defRPr/>
            </a:pPr>
            <a:r>
              <a:rPr kumimoji="0" lang="ja-JP" altLang="en-US" sz="2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ソフトウェーブ</a:t>
            </a:r>
            <a:endParaRPr kumimoji="0" lang="en-US" altLang="ja-JP" sz="2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sp>
        <p:nvSpPr>
          <p:cNvPr id="36" name="正方形/長方形 35">
            <a:extLst>
              <a:ext uri="{FF2B5EF4-FFF2-40B4-BE49-F238E27FC236}">
                <a16:creationId xmlns:a16="http://schemas.microsoft.com/office/drawing/2014/main" id="{4E0ECB83-4D56-4D8C-825E-EE647925A427}"/>
              </a:ext>
            </a:extLst>
          </p:cNvPr>
          <p:cNvSpPr/>
          <p:nvPr/>
        </p:nvSpPr>
        <p:spPr>
          <a:xfrm>
            <a:off x="461260" y="6321741"/>
            <a:ext cx="9468853" cy="43088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a:t>
            </a:r>
            <a:r>
              <a:rPr kumimoji="1" lang="en-US" altLang="ja-JP"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1</a:t>
            </a:r>
            <a:r>
              <a:rPr kumimoji="1" lang="ja-JP" altLang="en-US"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　メヂカラ：ハリと透明感（＊</a:t>
            </a:r>
            <a:r>
              <a:rPr kumimoji="1" lang="en-US" altLang="ja-JP"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2</a:t>
            </a:r>
            <a:r>
              <a:rPr kumimoji="1" lang="ja-JP" altLang="en-US"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）があり、瞳の存在感を際立たせる（アクセントの由来）理想的な目もとの状態に導くこと</a:t>
            </a:r>
            <a:endParaRPr kumimoji="1" lang="en-US" altLang="ja-JP"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a:t>
            </a:r>
            <a:r>
              <a:rPr kumimoji="1" lang="en-US" altLang="ja-JP"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2</a:t>
            </a:r>
            <a:r>
              <a:rPr kumimoji="1" lang="ja-JP" altLang="en-US"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　うるおいのある肌の印象</a:t>
            </a:r>
            <a:endParaRPr kumimoji="1" lang="en-US" altLang="ja-JP"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39026623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BBB3C2D0-3444-4F8C-AD57-6F370B95216E}"/>
              </a:ext>
            </a:extLst>
          </p:cNvPr>
          <p:cNvSpPr/>
          <p:nvPr/>
        </p:nvSpPr>
        <p:spPr>
          <a:xfrm>
            <a:off x="3267076" y="1055467"/>
            <a:ext cx="8129336" cy="4534126"/>
          </a:xfrm>
          <a:prstGeom prst="rect">
            <a:avLst/>
          </a:prstGeom>
        </p:spPr>
        <p:txBody>
          <a:bodyPr wrap="square">
            <a:spAutoFit/>
          </a:bodyPr>
          <a:lstStyle/>
          <a:p>
            <a:pPr marL="0" marR="0" lvl="0" indent="0" algn="ctr" defTabSz="914400" rtl="0" eaLnBrk="1" fontAlgn="auto" latinLnBrk="0" hangingPunct="1">
              <a:lnSpc>
                <a:spcPct val="90000"/>
              </a:lnSpc>
              <a:spcBef>
                <a:spcPts val="600"/>
              </a:spcBef>
              <a:spcAft>
                <a:spcPts val="0"/>
              </a:spcAft>
              <a:buClrTx/>
              <a:buSzTx/>
              <a:buFontTx/>
              <a:buNone/>
              <a:tabLst/>
              <a:defRPr/>
            </a:pPr>
            <a:r>
              <a:rPr kumimoji="1" lang="ja-JP" altLang="en-US" sz="40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目もとに革新を届ける</a:t>
            </a:r>
            <a:endParaRPr kumimoji="1" lang="en-US" altLang="ja-JP" sz="40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ctr" defTabSz="914400" rtl="0" eaLnBrk="1" fontAlgn="auto" latinLnBrk="0" hangingPunct="1">
              <a:lnSpc>
                <a:spcPct val="90000"/>
              </a:lnSpc>
              <a:spcBef>
                <a:spcPts val="600"/>
              </a:spcBef>
              <a:spcAft>
                <a:spcPts val="0"/>
              </a:spcAft>
              <a:buClrTx/>
              <a:buSzTx/>
              <a:buFontTx/>
              <a:buNone/>
              <a:tabLst/>
              <a:defRPr/>
            </a:pPr>
            <a:r>
              <a:rPr kumimoji="1" lang="ja-JP" altLang="en-US" sz="4000" b="0" i="0" u="none" strike="noStrike" kern="1200" cap="none" spc="0" normalizeH="0" baseline="0" noProof="0" dirty="0">
                <a:ln>
                  <a:noFill/>
                </a:ln>
                <a:solidFill>
                  <a:srgbClr val="0066FF"/>
                </a:solidFill>
                <a:effectLst/>
                <a:uLnTx/>
                <a:uFillTx/>
                <a:latin typeface="游ゴシック" panose="020F0502020204030204"/>
                <a:ea typeface="游ゴシック" panose="020B0400000000000000" pitchFamily="50" charset="-128"/>
                <a:cs typeface="+mn-cs"/>
              </a:rPr>
              <a:t>唯一</a:t>
            </a:r>
            <a:r>
              <a:rPr kumimoji="1" lang="ja-JP" altLang="en-US" sz="1100" b="0" i="0" u="none" strike="noStrike" kern="1200" cap="none" spc="0" normalizeH="0" baseline="30000" noProof="0" dirty="0">
                <a:ln>
                  <a:noFill/>
                </a:ln>
                <a:solidFill>
                  <a:srgbClr val="0066FF"/>
                </a:solidFill>
                <a:effectLst/>
                <a:uLnTx/>
                <a:uFillTx/>
                <a:latin typeface="游ゴシック" panose="020F0502020204030204"/>
                <a:ea typeface="游ゴシック" panose="020B0400000000000000" pitchFamily="50" charset="-128"/>
                <a:cs typeface="+mn-cs"/>
              </a:rPr>
              <a:t>＊</a:t>
            </a:r>
            <a:r>
              <a:rPr lang="en-US" altLang="ja-JP" sz="1100" baseline="30000" dirty="0">
                <a:solidFill>
                  <a:srgbClr val="0066FF"/>
                </a:solidFill>
                <a:latin typeface="游ゴシック" panose="020F0502020204030204"/>
                <a:ea typeface="游ゴシック" panose="020B0400000000000000" pitchFamily="50" charset="-128"/>
              </a:rPr>
              <a:t>1</a:t>
            </a:r>
            <a:r>
              <a:rPr kumimoji="1" lang="ja-JP" altLang="en-US" sz="4000" b="0" i="0" u="none" strike="noStrike" kern="1200" cap="none" spc="0" normalizeH="0" baseline="0" noProof="0" dirty="0">
                <a:ln>
                  <a:noFill/>
                </a:ln>
                <a:solidFill>
                  <a:srgbClr val="0066FF"/>
                </a:solidFill>
                <a:effectLst/>
                <a:uLnTx/>
                <a:uFillTx/>
                <a:latin typeface="游ゴシック" panose="020F0502020204030204"/>
                <a:ea typeface="游ゴシック" panose="020B0400000000000000" pitchFamily="50" charset="-128"/>
                <a:cs typeface="+mn-cs"/>
              </a:rPr>
              <a:t>のパートナー</a:t>
            </a:r>
            <a:endParaRPr kumimoji="1" lang="en-US" altLang="ja-JP" sz="4000" b="0" i="0" u="none" strike="noStrike" kern="1200" cap="none" spc="0" normalizeH="0" baseline="0" noProof="0" dirty="0">
              <a:ln>
                <a:noFill/>
              </a:ln>
              <a:solidFill>
                <a:srgbClr val="0066FF"/>
              </a:solidFill>
              <a:effectLst/>
              <a:uLnTx/>
              <a:uFillTx/>
              <a:latin typeface="游ゴシック" panose="020F0502020204030204"/>
              <a:ea typeface="游ゴシック" panose="020B0400000000000000" pitchFamily="50" charset="-128"/>
              <a:cs typeface="+mn-cs"/>
            </a:endParaRPr>
          </a:p>
          <a:p>
            <a:pPr marL="0" marR="0" lvl="0" indent="0" algn="ctr" defTabSz="914400" rtl="0" eaLnBrk="1" fontAlgn="auto" latinLnBrk="0" hangingPunct="1">
              <a:lnSpc>
                <a:spcPct val="90000"/>
              </a:lnSpc>
              <a:spcBef>
                <a:spcPts val="600"/>
              </a:spcBef>
              <a:spcAft>
                <a:spcPts val="0"/>
              </a:spcAft>
              <a:buClrTx/>
              <a:buSzTx/>
              <a:buFontTx/>
              <a:buNone/>
              <a:tabLst/>
              <a:defRPr/>
            </a:pPr>
            <a:endParaRPr kumimoji="1" lang="en-US" altLang="ja-JP" sz="2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ctr" defTabSz="914400" rtl="0" eaLnBrk="1" fontAlgn="auto" latinLnBrk="0" hangingPunct="1">
              <a:lnSpc>
                <a:spcPct val="90000"/>
              </a:lnSpc>
              <a:spcBef>
                <a:spcPts val="60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別売の「</a:t>
            </a:r>
            <a:r>
              <a:rPr kumimoji="1" lang="en-US" altLang="ja-JP" sz="24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ageLOC </a:t>
            </a:r>
            <a:r>
              <a:rPr kumimoji="1" lang="ja-JP" altLang="en-US" sz="24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ルミスパ アイディアル アイズ」は、</a:t>
            </a:r>
            <a:endParaRPr kumimoji="1" lang="en-US" altLang="ja-JP" sz="24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90000"/>
              </a:lnSpc>
              <a:spcBef>
                <a:spcPts val="60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ルミスパ アクセント専用の目もと用美容液。 </a:t>
            </a:r>
            <a:endParaRPr kumimoji="1" lang="en-US" altLang="ja-JP" sz="24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90000"/>
              </a:lnSpc>
              <a:spcBef>
                <a:spcPts val="600"/>
              </a:spcBef>
              <a:spcAft>
                <a:spcPts val="0"/>
              </a:spcAft>
              <a:buClrTx/>
              <a:buSzTx/>
              <a:buFontTx/>
              <a:buNone/>
              <a:tabLst/>
              <a:defRPr/>
            </a:pPr>
            <a:r>
              <a:rPr kumimoji="1" lang="en-US" altLang="ja-JP" sz="24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ageLOC </a:t>
            </a:r>
            <a:r>
              <a:rPr kumimoji="1" lang="ja-JP" altLang="en-US" sz="24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ブレンド（保湿成分）をはじめとする</a:t>
            </a:r>
            <a:endParaRPr kumimoji="1" lang="en-US" altLang="ja-JP" sz="24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90000"/>
              </a:lnSpc>
              <a:spcBef>
                <a:spcPts val="60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さまざまな保湿成分が、素早く目もとへ浸透</a:t>
            </a:r>
            <a:r>
              <a:rPr kumimoji="1" lang="ja-JP" altLang="en-US" sz="1100" b="0" i="0" u="none" strike="noStrike" kern="1200" cap="none" spc="0" normalizeH="0" baseline="30000" noProof="0" dirty="0">
                <a:ln>
                  <a:noFill/>
                </a:ln>
                <a:solidFill>
                  <a:prstClr val="black"/>
                </a:solidFill>
                <a:effectLst/>
                <a:uLnTx/>
                <a:uFillTx/>
                <a:latin typeface="游ゴシック" panose="020F0502020204030204"/>
                <a:ea typeface="游ゴシック" panose="020B0400000000000000" pitchFamily="50" charset="-128"/>
                <a:cs typeface="+mn-cs"/>
              </a:rPr>
              <a:t>＊</a:t>
            </a:r>
            <a:r>
              <a:rPr kumimoji="1" lang="en-US" altLang="ja-JP" sz="1100" b="0" i="0" u="none" strike="noStrike" kern="1200" cap="none" spc="0" normalizeH="0" baseline="30000" noProof="0" dirty="0">
                <a:ln>
                  <a:noFill/>
                </a:ln>
                <a:solidFill>
                  <a:prstClr val="black"/>
                </a:solidFill>
                <a:effectLst/>
                <a:uLnTx/>
                <a:uFillTx/>
                <a:latin typeface="游ゴシック" panose="020F0502020204030204"/>
                <a:ea typeface="游ゴシック" panose="020B0400000000000000" pitchFamily="50" charset="-128"/>
                <a:cs typeface="+mn-cs"/>
              </a:rPr>
              <a:t>2</a:t>
            </a:r>
            <a:r>
              <a:rPr kumimoji="1" lang="ja-JP" altLang="en-US" sz="24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します。</a:t>
            </a:r>
            <a:endParaRPr kumimoji="1" lang="en-US" altLang="ja-JP" sz="24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90000"/>
              </a:lnSpc>
              <a:spcBef>
                <a:spcPts val="60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肌への負担軽減とルミスパの効果を正確に目もとへ届けることを両立するパートナー。</a:t>
            </a:r>
            <a:endParaRPr kumimoji="1" lang="en-US" altLang="ja-JP" sz="24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90000"/>
              </a:lnSpc>
              <a:spcBef>
                <a:spcPts val="60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必ず一緒にお使いください。</a:t>
            </a:r>
            <a:endParaRPr kumimoji="1" lang="en-US" altLang="ja-JP" sz="24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sp>
        <p:nvSpPr>
          <p:cNvPr id="5" name="正方形/長方形 4">
            <a:extLst>
              <a:ext uri="{FF2B5EF4-FFF2-40B4-BE49-F238E27FC236}">
                <a16:creationId xmlns:a16="http://schemas.microsoft.com/office/drawing/2014/main" id="{19B88B69-02D1-4117-90CA-79FC828EABCD}"/>
              </a:ext>
            </a:extLst>
          </p:cNvPr>
          <p:cNvSpPr/>
          <p:nvPr/>
        </p:nvSpPr>
        <p:spPr>
          <a:xfrm>
            <a:off x="5149518" y="6015626"/>
            <a:ext cx="6096000" cy="600164"/>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a:t>
            </a:r>
            <a:r>
              <a:rPr kumimoji="1" lang="en-US" altLang="ja-JP"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1</a:t>
            </a:r>
            <a:r>
              <a:rPr kumimoji="1" lang="ja-JP" altLang="en-US"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　ニュー スキン パーソナルケア製品において</a:t>
            </a:r>
            <a:endParaRPr kumimoji="1" lang="en-US" altLang="ja-JP"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a:t>
            </a:r>
            <a:r>
              <a:rPr kumimoji="1" lang="en-US" altLang="ja-JP"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2</a:t>
            </a:r>
            <a:r>
              <a:rPr kumimoji="1" lang="ja-JP" altLang="en-US"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　角層まで</a:t>
            </a:r>
            <a:endParaRPr kumimoji="1" lang="en-US" altLang="ja-JP"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pic>
        <p:nvPicPr>
          <p:cNvPr id="3" name="図 2">
            <a:extLst>
              <a:ext uri="{FF2B5EF4-FFF2-40B4-BE49-F238E27FC236}">
                <a16:creationId xmlns:a16="http://schemas.microsoft.com/office/drawing/2014/main" id="{C1F84E41-90D8-45C7-9AAD-7CCEC52551BA}"/>
              </a:ext>
            </a:extLst>
          </p:cNvPr>
          <p:cNvPicPr>
            <a:picLocks noChangeAspect="1"/>
          </p:cNvPicPr>
          <p:nvPr/>
        </p:nvPicPr>
        <p:blipFill>
          <a:blip r:embed="rId3"/>
          <a:stretch>
            <a:fillRect/>
          </a:stretch>
        </p:blipFill>
        <p:spPr>
          <a:xfrm>
            <a:off x="1097040" y="1498445"/>
            <a:ext cx="1060806" cy="4613272"/>
          </a:xfrm>
          <a:prstGeom prst="rect">
            <a:avLst/>
          </a:prstGeom>
        </p:spPr>
      </p:pic>
    </p:spTree>
    <p:extLst>
      <p:ext uri="{BB962C8B-B14F-4D97-AF65-F5344CB8AC3E}">
        <p14:creationId xmlns:p14="http://schemas.microsoft.com/office/powerpoint/2010/main" val="16887180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a:extLst>
              <a:ext uri="{FF2B5EF4-FFF2-40B4-BE49-F238E27FC236}">
                <a16:creationId xmlns:a16="http://schemas.microsoft.com/office/drawing/2014/main" id="{F4097D92-4025-4DD5-A6EA-07382ECDA8DE}"/>
              </a:ext>
            </a:extLst>
          </p:cNvPr>
          <p:cNvPicPr>
            <a:picLocks noChangeAspect="1"/>
          </p:cNvPicPr>
          <p:nvPr/>
        </p:nvPicPr>
        <p:blipFill rotWithShape="1">
          <a:blip r:embed="rId3">
            <a:extLst>
              <a:ext uri="{28A0092B-C50C-407E-A947-70E740481C1C}">
                <a14:useLocalDpi xmlns:a14="http://schemas.microsoft.com/office/drawing/2010/main" val="0"/>
              </a:ext>
            </a:extLst>
          </a:blip>
          <a:srcRect l="10872" r="8841" b="31222"/>
          <a:stretch/>
        </p:blipFill>
        <p:spPr>
          <a:xfrm>
            <a:off x="0" y="-21799"/>
            <a:ext cx="5354053" cy="6879799"/>
          </a:xfrm>
          <a:prstGeom prst="rect">
            <a:avLst/>
          </a:prstGeom>
        </p:spPr>
      </p:pic>
      <p:sp>
        <p:nvSpPr>
          <p:cNvPr id="5" name="正方形/長方形 4">
            <a:extLst>
              <a:ext uri="{FF2B5EF4-FFF2-40B4-BE49-F238E27FC236}">
                <a16:creationId xmlns:a16="http://schemas.microsoft.com/office/drawing/2014/main" id="{A8B8C56D-66B1-46D0-A726-8C492B7D0C7A}"/>
              </a:ext>
            </a:extLst>
          </p:cNvPr>
          <p:cNvSpPr/>
          <p:nvPr/>
        </p:nvSpPr>
        <p:spPr>
          <a:xfrm>
            <a:off x="5648643" y="1056190"/>
            <a:ext cx="6196263" cy="5632311"/>
          </a:xfrm>
          <a:prstGeom prst="rect">
            <a:avLst/>
          </a:prstGeom>
        </p:spPr>
        <p:txBody>
          <a:bodyPr wrap="square">
            <a:spAutoFit/>
          </a:bodyPr>
          <a:lstStyle/>
          <a:p>
            <a:pPr marL="457200" marR="0" lvl="0" indent="-457200" algn="l" defTabSz="914400" rtl="0" eaLnBrk="1" fontAlgn="auto" latinLnBrk="0" hangingPunct="1">
              <a:lnSpc>
                <a:spcPct val="100000"/>
              </a:lnSpc>
              <a:spcBef>
                <a:spcPts val="0"/>
              </a:spcBef>
              <a:spcAft>
                <a:spcPts val="0"/>
              </a:spcAft>
              <a:buClrTx/>
              <a:buSzTx/>
              <a:buFont typeface="+mj-ea"/>
              <a:buAutoNum type="circleNumDbPlain"/>
              <a:tabLst/>
              <a:defRPr/>
            </a:pPr>
            <a:r>
              <a:rPr kumimoji="1" lang="ja-JP" altLang="en-US" sz="24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ルミスパで洗顔時間に肌を育てたあと　化粧水で肌を整えます</a:t>
            </a:r>
            <a:endParaRPr kumimoji="1" lang="en-US" altLang="ja-JP" sz="24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457200" marR="0" lvl="0" indent="-457200" algn="l" defTabSz="914400" rtl="0" eaLnBrk="1" fontAlgn="auto" latinLnBrk="0" hangingPunct="1">
              <a:lnSpc>
                <a:spcPct val="100000"/>
              </a:lnSpc>
              <a:spcBef>
                <a:spcPts val="0"/>
              </a:spcBef>
              <a:spcAft>
                <a:spcPts val="0"/>
              </a:spcAft>
              <a:buClrTx/>
              <a:buSzTx/>
              <a:buFont typeface="+mj-ea"/>
              <a:buAutoNum type="circleNumDbPlain"/>
              <a:tabLst/>
              <a:defRPr/>
            </a:pPr>
            <a:endParaRPr kumimoji="1" lang="en-US" altLang="ja-JP" sz="24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② トリートメント ヘッドを</a:t>
            </a:r>
            <a:endParaRPr kumimoji="1" lang="en-US" altLang="ja-JP" sz="24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　 アクセントに付け替えます</a:t>
            </a:r>
            <a:endParaRPr kumimoji="1" lang="en-US" altLang="ja-JP" sz="24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457200" marR="0" lvl="0" indent="-457200" algn="l" defTabSz="914400" rtl="0" eaLnBrk="1" fontAlgn="auto" latinLnBrk="0" hangingPunct="1">
              <a:lnSpc>
                <a:spcPct val="100000"/>
              </a:lnSpc>
              <a:spcBef>
                <a:spcPts val="0"/>
              </a:spcBef>
              <a:spcAft>
                <a:spcPts val="0"/>
              </a:spcAft>
              <a:buClrTx/>
              <a:buSzTx/>
              <a:buFont typeface="+mj-ea"/>
              <a:buAutoNum type="circleNumDbPlain"/>
              <a:tabLst/>
              <a:defRPr/>
            </a:pPr>
            <a:endParaRPr kumimoji="1" lang="en-US" altLang="ja-JP" sz="24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③ アイディアル アイズを片方の目もとに</a:t>
            </a:r>
            <a:endParaRPr kumimoji="1" lang="en-US" altLang="ja-JP" sz="24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2400" dirty="0">
                <a:solidFill>
                  <a:prstClr val="black"/>
                </a:solidFill>
                <a:latin typeface="游ゴシック" panose="020F0502020204030204"/>
                <a:ea typeface="游ゴシック" panose="020B0400000000000000" pitchFamily="50" charset="-128"/>
              </a:rPr>
              <a:t>　 </a:t>
            </a:r>
            <a:r>
              <a:rPr kumimoji="1" lang="ja-JP" altLang="en-US" sz="24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米粒大（両方の目もとでは２粒大）使用</a:t>
            </a:r>
            <a:endParaRPr kumimoji="1" lang="en-US" altLang="ja-JP" sz="24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457200" marR="0" lvl="0" indent="-457200" algn="l" defTabSz="914400" rtl="0" eaLnBrk="1" fontAlgn="auto" latinLnBrk="0" hangingPunct="1">
              <a:lnSpc>
                <a:spcPct val="100000"/>
              </a:lnSpc>
              <a:spcBef>
                <a:spcPts val="0"/>
              </a:spcBef>
              <a:spcAft>
                <a:spcPts val="0"/>
              </a:spcAft>
              <a:buClrTx/>
              <a:buSzTx/>
              <a:buFont typeface="+mj-ea"/>
              <a:buAutoNum type="circleNumDbPlain"/>
              <a:tabLst/>
              <a:defRPr/>
            </a:pPr>
            <a:endParaRPr kumimoji="1" lang="en-US" altLang="ja-JP" sz="24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④ 片目に３０秒ずつ</a:t>
            </a:r>
            <a:endParaRPr kumimoji="1" lang="en-US" altLang="ja-JP" sz="24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　 合わせて１分間のトリートメント</a:t>
            </a:r>
            <a:endParaRPr kumimoji="1" lang="en-US" altLang="ja-JP" sz="24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457200" marR="0" lvl="0" indent="-457200" algn="l" defTabSz="914400" rtl="0" eaLnBrk="1" fontAlgn="auto" latinLnBrk="0" hangingPunct="1">
              <a:lnSpc>
                <a:spcPct val="100000"/>
              </a:lnSpc>
              <a:spcBef>
                <a:spcPts val="0"/>
              </a:spcBef>
              <a:spcAft>
                <a:spcPts val="0"/>
              </a:spcAft>
              <a:buClrTx/>
              <a:buSzTx/>
              <a:buFont typeface="+mj-ea"/>
              <a:buAutoNum type="circleNumDbPlain"/>
              <a:tabLst/>
              <a:defRPr/>
            </a:pPr>
            <a:endParaRPr kumimoji="1" lang="en-US" altLang="ja-JP" sz="24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⑤ 肌に残った美容液を指先でなじませます</a:t>
            </a:r>
            <a:endParaRPr kumimoji="1" lang="en-US" altLang="ja-JP" sz="24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457200" marR="0" lvl="0" indent="-457200" algn="l" defTabSz="914400" rtl="0" eaLnBrk="1" fontAlgn="auto" latinLnBrk="0" hangingPunct="1">
              <a:lnSpc>
                <a:spcPct val="100000"/>
              </a:lnSpc>
              <a:spcBef>
                <a:spcPts val="0"/>
              </a:spcBef>
              <a:spcAft>
                <a:spcPts val="0"/>
              </a:spcAft>
              <a:buClrTx/>
              <a:buSzTx/>
              <a:buFont typeface="+mj-ea"/>
              <a:buAutoNum type="circleNumDbPlain"/>
              <a:tabLst/>
              <a:defRPr/>
            </a:pPr>
            <a:endParaRPr kumimoji="1" lang="en-US" altLang="ja-JP" sz="24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⑥ アクセントは湿った布で拭いてください</a:t>
            </a:r>
            <a:endParaRPr kumimoji="1" lang="en-US" altLang="ja-JP" sz="24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sp>
        <p:nvSpPr>
          <p:cNvPr id="3" name="正方形/長方形 2">
            <a:extLst>
              <a:ext uri="{FF2B5EF4-FFF2-40B4-BE49-F238E27FC236}">
                <a16:creationId xmlns:a16="http://schemas.microsoft.com/office/drawing/2014/main" id="{30406623-D6C9-4AF0-88AA-4486CFC8619A}"/>
              </a:ext>
            </a:extLst>
          </p:cNvPr>
          <p:cNvSpPr/>
          <p:nvPr/>
        </p:nvSpPr>
        <p:spPr>
          <a:xfrm>
            <a:off x="5648643" y="266481"/>
            <a:ext cx="5416868" cy="70788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40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使い方</a:t>
            </a:r>
            <a:r>
              <a:rPr kumimoji="1" lang="ja-JP" altLang="en-US" sz="36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（朝晩１日２回）</a:t>
            </a:r>
          </a:p>
        </p:txBody>
      </p:sp>
    </p:spTree>
    <p:extLst>
      <p:ext uri="{BB962C8B-B14F-4D97-AF65-F5344CB8AC3E}">
        <p14:creationId xmlns:p14="http://schemas.microsoft.com/office/powerpoint/2010/main" val="2564509735"/>
      </p:ext>
    </p:extLst>
  </p:cSld>
  <p:clrMapOvr>
    <a:masterClrMapping/>
  </p:clrMapOvr>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3322</TotalTime>
  <Words>539</Words>
  <Application>Microsoft Office PowerPoint</Application>
  <PresentationFormat>ワイド画面</PresentationFormat>
  <Paragraphs>148</Paragraphs>
  <Slides>14</Slides>
  <Notes>14</Notes>
  <HiddenSlides>0</HiddenSlides>
  <MMClips>0</MMClips>
  <ScaleCrop>false</ScaleCrop>
  <HeadingPairs>
    <vt:vector size="6" baseType="variant">
      <vt:variant>
        <vt:lpstr>使用されているフォント</vt:lpstr>
      </vt:variant>
      <vt:variant>
        <vt:i4>7</vt:i4>
      </vt:variant>
      <vt:variant>
        <vt:lpstr>テーマ</vt:lpstr>
      </vt:variant>
      <vt:variant>
        <vt:i4>2</vt:i4>
      </vt:variant>
      <vt:variant>
        <vt:lpstr>スライド タイトル</vt:lpstr>
      </vt:variant>
      <vt:variant>
        <vt:i4>14</vt:i4>
      </vt:variant>
    </vt:vector>
  </HeadingPairs>
  <TitlesOfParts>
    <vt:vector size="23" baseType="lpstr">
      <vt:lpstr>ＭＳ Ｐゴシック</vt:lpstr>
      <vt:lpstr>游ゴシック</vt:lpstr>
      <vt:lpstr>游ゴシック Light</vt:lpstr>
      <vt:lpstr>Arial</vt:lpstr>
      <vt:lpstr>Calibri</vt:lpstr>
      <vt:lpstr>Calibri Light</vt:lpstr>
      <vt:lpstr>Verlag Book</vt:lpstr>
      <vt:lpstr>Office テーマ</vt:lpstr>
      <vt:lpstr>1_Office テーマ</vt:lpstr>
      <vt:lpstr>ageLOC LumiSpa Accent &amp; IdealEyes  製品トレーニング</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Nu Skin Japan co.,LTD.</dc:creator>
  <cp:lastPrinted>2019-01-23T06:43:57Z</cp:lastPrinted>
  <dcterms:created xsi:type="dcterms:W3CDTF">2018-11-21T00:10:01Z</dcterms:created>
  <dcterms:modified xsi:type="dcterms:W3CDTF">2019-03-25T02:24:08Z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AdHocReviewCycleID">
    <vt:i4>-44663568</vt:i4>
  </property>
  <property fmtid="{D5CDD505-2E9C-101B-9397-08002B2CF9AE}" pid="3" name="_NewReviewCycle">
    <vt:lpwstr/>
  </property>
  <property fmtid="{D5CDD505-2E9C-101B-9397-08002B2CF9AE}" pid="4" name="_EmailSubject">
    <vt:lpwstr>PD meeting</vt:lpwstr>
  </property>
  <property fmtid="{D5CDD505-2E9C-101B-9397-08002B2CF9AE}" pid="5" name="_AuthorEmail">
    <vt:lpwstr>fumasada@nuskin.com</vt:lpwstr>
  </property>
  <property fmtid="{D5CDD505-2E9C-101B-9397-08002B2CF9AE}" pid="6" name="_AuthorEmailDisplayName">
    <vt:lpwstr>Asada, Fumiyo</vt:lpwstr>
  </property>
  <property fmtid="{D5CDD505-2E9C-101B-9397-08002B2CF9AE}" pid="7" name="_PreviousAdHocReviewCycleID">
    <vt:i4>765696830</vt:i4>
  </property>
</Properties>
</file>